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9"/>
  </p:notesMasterIdLst>
  <p:sldIdLst>
    <p:sldId id="258" r:id="rId5"/>
    <p:sldId id="317" r:id="rId6"/>
    <p:sldId id="305" r:id="rId7"/>
    <p:sldId id="306" r:id="rId8"/>
    <p:sldId id="309" r:id="rId9"/>
    <p:sldId id="307" r:id="rId10"/>
    <p:sldId id="310" r:id="rId11"/>
    <p:sldId id="308" r:id="rId12"/>
    <p:sldId id="312" r:id="rId13"/>
    <p:sldId id="346" r:id="rId14"/>
    <p:sldId id="299" r:id="rId15"/>
    <p:sldId id="300" r:id="rId16"/>
    <p:sldId id="313" r:id="rId17"/>
    <p:sldId id="314" r:id="rId18"/>
    <p:sldId id="316" r:id="rId19"/>
    <p:sldId id="315" r:id="rId20"/>
    <p:sldId id="269" r:id="rId21"/>
    <p:sldId id="270" r:id="rId22"/>
    <p:sldId id="271" r:id="rId23"/>
    <p:sldId id="272" r:id="rId24"/>
    <p:sldId id="273" r:id="rId25"/>
    <p:sldId id="279" r:id="rId26"/>
    <p:sldId id="301" r:id="rId27"/>
    <p:sldId id="337" r:id="rId28"/>
    <p:sldId id="302" r:id="rId29"/>
    <p:sldId id="303" r:id="rId30"/>
    <p:sldId id="304" r:id="rId31"/>
    <p:sldId id="291" r:id="rId32"/>
    <p:sldId id="327" r:id="rId33"/>
    <p:sldId id="326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288" r:id="rId44"/>
    <p:sldId id="338" r:id="rId45"/>
    <p:sldId id="339" r:id="rId46"/>
    <p:sldId id="340" r:id="rId47"/>
    <p:sldId id="341" r:id="rId48"/>
    <p:sldId id="342" r:id="rId49"/>
    <p:sldId id="344" r:id="rId50"/>
    <p:sldId id="345" r:id="rId51"/>
    <p:sldId id="343" r:id="rId52"/>
    <p:sldId id="319" r:id="rId53"/>
    <p:sldId id="321" r:id="rId54"/>
    <p:sldId id="322" r:id="rId55"/>
    <p:sldId id="320" r:id="rId56"/>
    <p:sldId id="324" r:id="rId57"/>
    <p:sldId id="325" r:id="rId5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892F6-FFDC-B041-A8FB-761D0D58B708}" v="128" dt="2020-03-31T14:54:16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/>
    <p:restoredTop sz="94762"/>
  </p:normalViewPr>
  <p:slideViewPr>
    <p:cSldViewPr snapToGrid="0">
      <p:cViewPr varScale="1">
        <p:scale>
          <a:sx n="117" d="100"/>
          <a:sy n="117" d="100"/>
        </p:scale>
        <p:origin x="840" y="168"/>
      </p:cViewPr>
      <p:guideLst/>
    </p:cSldViewPr>
  </p:slideViewPr>
  <p:outlineViewPr>
    <p:cViewPr>
      <p:scale>
        <a:sx n="33" d="100"/>
        <a:sy n="33" d="100"/>
      </p:scale>
      <p:origin x="0" y="-83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obinson" userId="fc180eca-8d2e-48bd-936e-967abcd2cd28" providerId="ADAL" clId="{A97892F6-FFDC-B041-A8FB-761D0D58B708}"/>
    <pc:docChg chg="undo custSel addSld delSld modSld sldOrd modMainMaster">
      <pc:chgData name="James Robinson" userId="fc180eca-8d2e-48bd-936e-967abcd2cd28" providerId="ADAL" clId="{A97892F6-FFDC-B041-A8FB-761D0D58B708}" dt="2020-03-31T14:54:16.458" v="491"/>
      <pc:docMkLst>
        <pc:docMk/>
      </pc:docMkLst>
      <pc:sldChg chg="addSp delSp modSp">
        <pc:chgData name="James Robinson" userId="fc180eca-8d2e-48bd-936e-967abcd2cd28" providerId="ADAL" clId="{A97892F6-FFDC-B041-A8FB-761D0D58B708}" dt="2020-03-31T14:53:03.052" v="466"/>
        <pc:sldMkLst>
          <pc:docMk/>
          <pc:sldMk cId="961685720" sldId="258"/>
        </pc:sldMkLst>
        <pc:spChg chg="add">
          <ac:chgData name="James Robinson" userId="fc180eca-8d2e-48bd-936e-967abcd2cd28" providerId="ADAL" clId="{A97892F6-FFDC-B041-A8FB-761D0D58B708}" dt="2020-03-31T14:53:03.052" v="466"/>
          <ac:spMkLst>
            <pc:docMk/>
            <pc:sldMk cId="961685720" sldId="258"/>
            <ac:spMk id="9" creationId="{E5328AF6-DACA-174B-84C1-F910B230EA62}"/>
          </ac:spMkLst>
        </pc:spChg>
        <pc:spChg chg="mod">
          <ac:chgData name="James Robinson" userId="fc180eca-8d2e-48bd-936e-967abcd2cd28" providerId="ADAL" clId="{A97892F6-FFDC-B041-A8FB-761D0D58B708}" dt="2020-03-31T14:29:11.584" v="88"/>
          <ac:spMkLst>
            <pc:docMk/>
            <pc:sldMk cId="961685720" sldId="258"/>
            <ac:spMk id="16" creationId="{34A61595-6909-E841-BCD3-770B0C6BAAD7}"/>
          </ac:spMkLst>
        </pc:spChg>
        <pc:spChg chg="del mod">
          <ac:chgData name="James Robinson" userId="fc180eca-8d2e-48bd-936e-967abcd2cd28" providerId="ADAL" clId="{A97892F6-FFDC-B041-A8FB-761D0D58B708}" dt="2020-03-31T14:53:02.435" v="465" actId="478"/>
          <ac:spMkLst>
            <pc:docMk/>
            <pc:sldMk cId="961685720" sldId="258"/>
            <ac:spMk id="17" creationId="{2D716FE8-DA3B-494C-BCA0-40672631E160}"/>
          </ac:spMkLst>
        </pc:spChg>
        <pc:spChg chg="mod">
          <ac:chgData name="James Robinson" userId="fc180eca-8d2e-48bd-936e-967abcd2cd28" providerId="ADAL" clId="{A97892F6-FFDC-B041-A8FB-761D0D58B708}" dt="2020-03-31T14:42:15.087" v="236" actId="20577"/>
          <ac:spMkLst>
            <pc:docMk/>
            <pc:sldMk cId="961685720" sldId="258"/>
            <ac:spMk id="19" creationId="{8D9130B0-F38F-324D-BF8A-1F29D88D90DD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04.374" v="437"/>
        <pc:sldMkLst>
          <pc:docMk/>
          <pc:sldMk cId="540133654" sldId="269"/>
        </pc:sldMkLst>
        <pc:spChg chg="add">
          <ac:chgData name="James Robinson" userId="fc180eca-8d2e-48bd-936e-967abcd2cd28" providerId="ADAL" clId="{A97892F6-FFDC-B041-A8FB-761D0D58B708}" dt="2020-03-31T14:52:04.374" v="437"/>
          <ac:spMkLst>
            <pc:docMk/>
            <pc:sldMk cId="540133654" sldId="269"/>
            <ac:spMk id="12" creationId="{C6640EDA-EC9D-414A-9A58-666038A5B5C0}"/>
          </ac:spMkLst>
        </pc:spChg>
        <pc:spChg chg="mod">
          <ac:chgData name="James Robinson" userId="fc180eca-8d2e-48bd-936e-967abcd2cd28" providerId="ADAL" clId="{A97892F6-FFDC-B041-A8FB-761D0D58B708}" dt="2020-03-31T14:30:08.678" v="101"/>
          <ac:spMkLst>
            <pc:docMk/>
            <pc:sldMk cId="540133654" sldId="269"/>
            <ac:spMk id="16" creationId="{E3F6E278-6C3B-9F44-A224-D7628067A26A}"/>
          </ac:spMkLst>
        </pc:spChg>
        <pc:spChg chg="del mod">
          <ac:chgData name="James Robinson" userId="fc180eca-8d2e-48bd-936e-967abcd2cd28" providerId="ADAL" clId="{A97892F6-FFDC-B041-A8FB-761D0D58B708}" dt="2020-03-31T14:52:03.996" v="436" actId="478"/>
          <ac:spMkLst>
            <pc:docMk/>
            <pc:sldMk cId="540133654" sldId="269"/>
            <ac:spMk id="17" creationId="{2EE51E4E-25C5-954C-BD61-1FDE4DC92B81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01.318" v="435"/>
        <pc:sldMkLst>
          <pc:docMk/>
          <pc:sldMk cId="3696242235" sldId="270"/>
        </pc:sldMkLst>
        <pc:spChg chg="mod">
          <ac:chgData name="James Robinson" userId="fc180eca-8d2e-48bd-936e-967abcd2cd28" providerId="ADAL" clId="{A97892F6-FFDC-B041-A8FB-761D0D58B708}" dt="2020-03-31T14:30:11.711" v="102"/>
          <ac:spMkLst>
            <pc:docMk/>
            <pc:sldMk cId="3696242235" sldId="270"/>
            <ac:spMk id="13" creationId="{8A40BE5E-F912-BF48-B9E7-FB080D5B01BB}"/>
          </ac:spMkLst>
        </pc:spChg>
        <pc:spChg chg="del mod">
          <ac:chgData name="James Robinson" userId="fc180eca-8d2e-48bd-936e-967abcd2cd28" providerId="ADAL" clId="{A97892F6-FFDC-B041-A8FB-761D0D58B708}" dt="2020-03-31T14:52:00.948" v="434" actId="478"/>
          <ac:spMkLst>
            <pc:docMk/>
            <pc:sldMk cId="3696242235" sldId="270"/>
            <ac:spMk id="17" creationId="{3A159651-CA59-F244-9131-A91D43638D35}"/>
          </ac:spMkLst>
        </pc:spChg>
        <pc:spChg chg="add">
          <ac:chgData name="James Robinson" userId="fc180eca-8d2e-48bd-936e-967abcd2cd28" providerId="ADAL" clId="{A97892F6-FFDC-B041-A8FB-761D0D58B708}" dt="2020-03-31T14:52:01.318" v="435"/>
          <ac:spMkLst>
            <pc:docMk/>
            <pc:sldMk cId="3696242235" sldId="270"/>
            <ac:spMk id="19" creationId="{9C627A83-1D60-7E4A-92CC-734B10AF5950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58.316" v="433"/>
        <pc:sldMkLst>
          <pc:docMk/>
          <pc:sldMk cId="2552516898" sldId="271"/>
        </pc:sldMkLst>
        <pc:spChg chg="mod">
          <ac:chgData name="James Robinson" userId="fc180eca-8d2e-48bd-936e-967abcd2cd28" providerId="ADAL" clId="{A97892F6-FFDC-B041-A8FB-761D0D58B708}" dt="2020-03-31T14:30:15.072" v="103"/>
          <ac:spMkLst>
            <pc:docMk/>
            <pc:sldMk cId="2552516898" sldId="271"/>
            <ac:spMk id="10" creationId="{1EF9D0A3-5E5B-7B49-821E-9A67E260C112}"/>
          </ac:spMkLst>
        </pc:spChg>
        <pc:spChg chg="del mod">
          <ac:chgData name="James Robinson" userId="fc180eca-8d2e-48bd-936e-967abcd2cd28" providerId="ADAL" clId="{A97892F6-FFDC-B041-A8FB-761D0D58B708}" dt="2020-03-31T14:51:57.900" v="432" actId="478"/>
          <ac:spMkLst>
            <pc:docMk/>
            <pc:sldMk cId="2552516898" sldId="271"/>
            <ac:spMk id="11" creationId="{880B504B-C33A-C444-ADA0-9D5773CE7D08}"/>
          </ac:spMkLst>
        </pc:spChg>
        <pc:spChg chg="add">
          <ac:chgData name="James Robinson" userId="fc180eca-8d2e-48bd-936e-967abcd2cd28" providerId="ADAL" clId="{A97892F6-FFDC-B041-A8FB-761D0D58B708}" dt="2020-03-31T14:51:58.316" v="433"/>
          <ac:spMkLst>
            <pc:docMk/>
            <pc:sldMk cId="2552516898" sldId="271"/>
            <ac:spMk id="15" creationId="{EB38DBF7-0A1E-BE44-92E9-337582405203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55.069" v="431"/>
        <pc:sldMkLst>
          <pc:docMk/>
          <pc:sldMk cId="1391336223" sldId="272"/>
        </pc:sldMkLst>
        <pc:spChg chg="add">
          <ac:chgData name="James Robinson" userId="fc180eca-8d2e-48bd-936e-967abcd2cd28" providerId="ADAL" clId="{A97892F6-FFDC-B041-A8FB-761D0D58B708}" dt="2020-03-31T14:51:55.069" v="431"/>
          <ac:spMkLst>
            <pc:docMk/>
            <pc:sldMk cId="1391336223" sldId="272"/>
            <ac:spMk id="15" creationId="{30B24229-FEED-9F49-8875-247241FC7675}"/>
          </ac:spMkLst>
        </pc:spChg>
        <pc:spChg chg="mod">
          <ac:chgData name="James Robinson" userId="fc180eca-8d2e-48bd-936e-967abcd2cd28" providerId="ADAL" clId="{A97892F6-FFDC-B041-A8FB-761D0D58B708}" dt="2020-03-31T14:30:18.628" v="104"/>
          <ac:spMkLst>
            <pc:docMk/>
            <pc:sldMk cId="1391336223" sldId="272"/>
            <ac:spMk id="16" creationId="{270CA2E6-D99A-5045-98DD-C31485ADE806}"/>
          </ac:spMkLst>
        </pc:spChg>
        <pc:spChg chg="del mod">
          <ac:chgData name="James Robinson" userId="fc180eca-8d2e-48bd-936e-967abcd2cd28" providerId="ADAL" clId="{A97892F6-FFDC-B041-A8FB-761D0D58B708}" dt="2020-03-31T14:51:54.644" v="430" actId="478"/>
          <ac:spMkLst>
            <pc:docMk/>
            <pc:sldMk cId="1391336223" sldId="272"/>
            <ac:spMk id="17" creationId="{7E0F6BB2-FE8A-9C4C-A43B-E0E8E9CE644F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49.701" v="429"/>
        <pc:sldMkLst>
          <pc:docMk/>
          <pc:sldMk cId="2371252146" sldId="273"/>
        </pc:sldMkLst>
        <pc:spChg chg="mod">
          <ac:chgData name="James Robinson" userId="fc180eca-8d2e-48bd-936e-967abcd2cd28" providerId="ADAL" clId="{A97892F6-FFDC-B041-A8FB-761D0D58B708}" dt="2020-03-31T14:30:24.004" v="105"/>
          <ac:spMkLst>
            <pc:docMk/>
            <pc:sldMk cId="2371252146" sldId="273"/>
            <ac:spMk id="10" creationId="{E449E4E4-6ADD-004E-AD39-41E06347D972}"/>
          </ac:spMkLst>
        </pc:spChg>
        <pc:spChg chg="del mod">
          <ac:chgData name="James Robinson" userId="fc180eca-8d2e-48bd-936e-967abcd2cd28" providerId="ADAL" clId="{A97892F6-FFDC-B041-A8FB-761D0D58B708}" dt="2020-03-31T14:51:48.605" v="428" actId="478"/>
          <ac:spMkLst>
            <pc:docMk/>
            <pc:sldMk cId="2371252146" sldId="273"/>
            <ac:spMk id="12" creationId="{4C4AA7DF-5452-9B4D-B295-284B5DF4DEDB}"/>
          </ac:spMkLst>
        </pc:spChg>
        <pc:spChg chg="add">
          <ac:chgData name="James Robinson" userId="fc180eca-8d2e-48bd-936e-967abcd2cd28" providerId="ADAL" clId="{A97892F6-FFDC-B041-A8FB-761D0D58B708}" dt="2020-03-31T14:51:49.701" v="429"/>
          <ac:spMkLst>
            <pc:docMk/>
            <pc:sldMk cId="2371252146" sldId="273"/>
            <ac:spMk id="14" creationId="{C0F6F607-4C3C-4543-8A52-FA6CD3FD539E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45.621" v="427"/>
        <pc:sldMkLst>
          <pc:docMk/>
          <pc:sldMk cId="3366973287" sldId="279"/>
        </pc:sldMkLst>
        <pc:spChg chg="mod">
          <ac:chgData name="James Robinson" userId="fc180eca-8d2e-48bd-936e-967abcd2cd28" providerId="ADAL" clId="{A97892F6-FFDC-B041-A8FB-761D0D58B708}" dt="2020-03-31T14:30:27.958" v="106"/>
          <ac:spMkLst>
            <pc:docMk/>
            <pc:sldMk cId="3366973287" sldId="279"/>
            <ac:spMk id="6" creationId="{A0F406B8-CE85-0D4D-A96C-8B88B664BFE3}"/>
          </ac:spMkLst>
        </pc:spChg>
        <pc:spChg chg="del mod">
          <ac:chgData name="James Robinson" userId="fc180eca-8d2e-48bd-936e-967abcd2cd28" providerId="ADAL" clId="{A97892F6-FFDC-B041-A8FB-761D0D58B708}" dt="2020-03-31T14:51:45.148" v="426" actId="478"/>
          <ac:spMkLst>
            <pc:docMk/>
            <pc:sldMk cId="3366973287" sldId="279"/>
            <ac:spMk id="7" creationId="{C6C9B333-1FA7-8D48-964B-7123952AD647}"/>
          </ac:spMkLst>
        </pc:spChg>
        <pc:spChg chg="add">
          <ac:chgData name="James Robinson" userId="fc180eca-8d2e-48bd-936e-967abcd2cd28" providerId="ADAL" clId="{A97892F6-FFDC-B041-A8FB-761D0D58B708}" dt="2020-03-31T14:51:45.621" v="427"/>
          <ac:spMkLst>
            <pc:docMk/>
            <pc:sldMk cId="3366973287" sldId="279"/>
            <ac:spMk id="8" creationId="{5A577CA5-7D9C-6645-A801-5D4263EF08AB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3:43.758" v="476"/>
        <pc:sldMkLst>
          <pc:docMk/>
          <pc:sldMk cId="1349290084" sldId="288"/>
        </pc:sldMkLst>
        <pc:spChg chg="add del mod">
          <ac:chgData name="James Robinson" userId="fc180eca-8d2e-48bd-936e-967abcd2cd28" providerId="ADAL" clId="{A97892F6-FFDC-B041-A8FB-761D0D58B708}" dt="2020-03-31T14:48:41.244" v="358" actId="47"/>
          <ac:spMkLst>
            <pc:docMk/>
            <pc:sldMk cId="1349290084" sldId="288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3:43.758" v="476"/>
          <ac:spMkLst>
            <pc:docMk/>
            <pc:sldMk cId="1349290084" sldId="288"/>
            <ac:spMk id="293" creationId="{E2902BF3-6281-504B-AF52-334209CA2DCB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27.067" v="448"/>
        <pc:sldMkLst>
          <pc:docMk/>
          <pc:sldMk cId="1598211924" sldId="300"/>
        </pc:sldMkLst>
        <pc:spChg chg="mod">
          <ac:chgData name="James Robinson" userId="fc180eca-8d2e-48bd-936e-967abcd2cd28" providerId="ADAL" clId="{A97892F6-FFDC-B041-A8FB-761D0D58B708}" dt="2020-03-31T14:29:50.266" v="96"/>
          <ac:spMkLst>
            <pc:docMk/>
            <pc:sldMk cId="1598211924" sldId="300"/>
            <ac:spMk id="7" creationId="{87FFE811-9253-E147-A0CD-9ABD6F7826CB}"/>
          </ac:spMkLst>
        </pc:spChg>
        <pc:spChg chg="del mod">
          <ac:chgData name="James Robinson" userId="fc180eca-8d2e-48bd-936e-967abcd2cd28" providerId="ADAL" clId="{A97892F6-FFDC-B041-A8FB-761D0D58B708}" dt="2020-03-31T14:52:26.451" v="447" actId="478"/>
          <ac:spMkLst>
            <pc:docMk/>
            <pc:sldMk cId="1598211924" sldId="300"/>
            <ac:spMk id="8" creationId="{C4609F90-8705-134F-BC67-9C4DED914908}"/>
          </ac:spMkLst>
        </pc:spChg>
        <pc:spChg chg="add">
          <ac:chgData name="James Robinson" userId="fc180eca-8d2e-48bd-936e-967abcd2cd28" providerId="ADAL" clId="{A97892F6-FFDC-B041-A8FB-761D0D58B708}" dt="2020-03-31T14:52:27.067" v="448"/>
          <ac:spMkLst>
            <pc:docMk/>
            <pc:sldMk cId="1598211924" sldId="300"/>
            <ac:spMk id="10" creationId="{383EB2DF-C4BE-184E-958D-B4CA71713882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42.529" v="425"/>
        <pc:sldMkLst>
          <pc:docMk/>
          <pc:sldMk cId="3540771955" sldId="301"/>
        </pc:sldMkLst>
        <pc:spChg chg="mod">
          <ac:chgData name="James Robinson" userId="fc180eca-8d2e-48bd-936e-967abcd2cd28" providerId="ADAL" clId="{A97892F6-FFDC-B041-A8FB-761D0D58B708}" dt="2020-03-31T14:30:32.239" v="107"/>
          <ac:spMkLst>
            <pc:docMk/>
            <pc:sldMk cId="3540771955" sldId="301"/>
            <ac:spMk id="7" creationId="{655282F5-BF7A-6F4D-BC0C-7128DAEB1A1E}"/>
          </ac:spMkLst>
        </pc:spChg>
        <pc:spChg chg="del mod">
          <ac:chgData name="James Robinson" userId="fc180eca-8d2e-48bd-936e-967abcd2cd28" providerId="ADAL" clId="{A97892F6-FFDC-B041-A8FB-761D0D58B708}" dt="2020-03-31T14:51:42.108" v="424" actId="478"/>
          <ac:spMkLst>
            <pc:docMk/>
            <pc:sldMk cId="3540771955" sldId="301"/>
            <ac:spMk id="8" creationId="{5CE74616-5969-EE43-8CEA-E163D8B0DEB7}"/>
          </ac:spMkLst>
        </pc:spChg>
        <pc:spChg chg="add">
          <ac:chgData name="James Robinson" userId="fc180eca-8d2e-48bd-936e-967abcd2cd28" providerId="ADAL" clId="{A97892F6-FFDC-B041-A8FB-761D0D58B708}" dt="2020-03-31T14:51:42.529" v="425"/>
          <ac:spMkLst>
            <pc:docMk/>
            <pc:sldMk cId="3540771955" sldId="301"/>
            <ac:spMk id="13" creationId="{D2975B5B-6386-2B44-854B-6B0A08D0B3E5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32.103" v="421"/>
        <pc:sldMkLst>
          <pc:docMk/>
          <pc:sldMk cId="1320898137" sldId="302"/>
        </pc:sldMkLst>
        <pc:spChg chg="mod">
          <ac:chgData name="James Robinson" userId="fc180eca-8d2e-48bd-936e-967abcd2cd28" providerId="ADAL" clId="{A97892F6-FFDC-B041-A8FB-761D0D58B708}" dt="2020-03-31T14:30:38.671" v="109"/>
          <ac:spMkLst>
            <pc:docMk/>
            <pc:sldMk cId="1320898137" sldId="302"/>
            <ac:spMk id="7" creationId="{7BE70F14-0491-2841-8C3C-034FC09027E3}"/>
          </ac:spMkLst>
        </pc:spChg>
        <pc:spChg chg="del mod">
          <ac:chgData name="James Robinson" userId="fc180eca-8d2e-48bd-936e-967abcd2cd28" providerId="ADAL" clId="{A97892F6-FFDC-B041-A8FB-761D0D58B708}" dt="2020-03-31T14:51:31.692" v="420" actId="478"/>
          <ac:spMkLst>
            <pc:docMk/>
            <pc:sldMk cId="1320898137" sldId="302"/>
            <ac:spMk id="8" creationId="{7665D967-F65C-7648-A461-87FDA1C897DC}"/>
          </ac:spMkLst>
        </pc:spChg>
        <pc:spChg chg="add">
          <ac:chgData name="James Robinson" userId="fc180eca-8d2e-48bd-936e-967abcd2cd28" providerId="ADAL" clId="{A97892F6-FFDC-B041-A8FB-761D0D58B708}" dt="2020-03-31T14:51:32.103" v="421"/>
          <ac:spMkLst>
            <pc:docMk/>
            <pc:sldMk cId="1320898137" sldId="302"/>
            <ac:spMk id="12" creationId="{DDEF8551-1D10-374A-9CE0-3E7A52FF05EF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27.286" v="419"/>
        <pc:sldMkLst>
          <pc:docMk/>
          <pc:sldMk cId="2532168173" sldId="303"/>
        </pc:sldMkLst>
        <pc:spChg chg="mod">
          <ac:chgData name="James Robinson" userId="fc180eca-8d2e-48bd-936e-967abcd2cd28" providerId="ADAL" clId="{A97892F6-FFDC-B041-A8FB-761D0D58B708}" dt="2020-03-31T14:30:41.711" v="110"/>
          <ac:spMkLst>
            <pc:docMk/>
            <pc:sldMk cId="2532168173" sldId="303"/>
            <ac:spMk id="11" creationId="{9564BD2F-36A6-5A49-9ED6-B2165E643BB0}"/>
          </ac:spMkLst>
        </pc:spChg>
        <pc:spChg chg="del mod">
          <ac:chgData name="James Robinson" userId="fc180eca-8d2e-48bd-936e-967abcd2cd28" providerId="ADAL" clId="{A97892F6-FFDC-B041-A8FB-761D0D58B708}" dt="2020-03-31T14:51:26.828" v="418" actId="478"/>
          <ac:spMkLst>
            <pc:docMk/>
            <pc:sldMk cId="2532168173" sldId="303"/>
            <ac:spMk id="12" creationId="{EFB865A0-4CE2-DC48-912C-B0AA6707C5F1}"/>
          </ac:spMkLst>
        </pc:spChg>
        <pc:spChg chg="add">
          <ac:chgData name="James Robinson" userId="fc180eca-8d2e-48bd-936e-967abcd2cd28" providerId="ADAL" clId="{A97892F6-FFDC-B041-A8FB-761D0D58B708}" dt="2020-03-31T14:51:27.286" v="419"/>
          <ac:spMkLst>
            <pc:docMk/>
            <pc:sldMk cId="2532168173" sldId="303"/>
            <ac:spMk id="20" creationId="{3597AF8E-F4D4-224E-9F27-E1D7E0609061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22.184" v="417"/>
        <pc:sldMkLst>
          <pc:docMk/>
          <pc:sldMk cId="4045385409" sldId="304"/>
        </pc:sldMkLst>
        <pc:spChg chg="mod">
          <ac:chgData name="James Robinson" userId="fc180eca-8d2e-48bd-936e-967abcd2cd28" providerId="ADAL" clId="{A97892F6-FFDC-B041-A8FB-761D0D58B708}" dt="2020-03-31T14:30:44.967" v="111"/>
          <ac:spMkLst>
            <pc:docMk/>
            <pc:sldMk cId="4045385409" sldId="304"/>
            <ac:spMk id="9" creationId="{E4A63CFC-9E97-9A4D-BE2C-485DC5DB1BFC}"/>
          </ac:spMkLst>
        </pc:spChg>
        <pc:spChg chg="del mod">
          <ac:chgData name="James Robinson" userId="fc180eca-8d2e-48bd-936e-967abcd2cd28" providerId="ADAL" clId="{A97892F6-FFDC-B041-A8FB-761D0D58B708}" dt="2020-03-31T14:51:21.748" v="416" actId="478"/>
          <ac:spMkLst>
            <pc:docMk/>
            <pc:sldMk cId="4045385409" sldId="304"/>
            <ac:spMk id="10" creationId="{03D32597-3D6E-4B45-935C-3610217AE10B}"/>
          </ac:spMkLst>
        </pc:spChg>
        <pc:spChg chg="add">
          <ac:chgData name="James Robinson" userId="fc180eca-8d2e-48bd-936e-967abcd2cd28" providerId="ADAL" clId="{A97892F6-FFDC-B041-A8FB-761D0D58B708}" dt="2020-03-31T14:51:22.184" v="417"/>
          <ac:spMkLst>
            <pc:docMk/>
            <pc:sldMk cId="4045385409" sldId="304"/>
            <ac:spMk id="17" creationId="{479D0F57-AA0B-BB4E-8F0D-41D41648AA93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57.428" v="464"/>
        <pc:sldMkLst>
          <pc:docMk/>
          <pc:sldMk cId="2835701674" sldId="305"/>
        </pc:sldMkLst>
        <pc:spChg chg="mod">
          <ac:chgData name="James Robinson" userId="fc180eca-8d2e-48bd-936e-967abcd2cd28" providerId="ADAL" clId="{A97892F6-FFDC-B041-A8FB-761D0D58B708}" dt="2020-03-31T14:28:47.067" v="87" actId="6549"/>
          <ac:spMkLst>
            <pc:docMk/>
            <pc:sldMk cId="2835701674" sldId="305"/>
            <ac:spMk id="6" creationId="{56E07A04-C5A9-9249-A110-A1BBEA4E2314}"/>
          </ac:spMkLst>
        </pc:spChg>
        <pc:spChg chg="del mod">
          <ac:chgData name="James Robinson" userId="fc180eca-8d2e-48bd-936e-967abcd2cd28" providerId="ADAL" clId="{A97892F6-FFDC-B041-A8FB-761D0D58B708}" dt="2020-03-31T14:52:57.044" v="463" actId="478"/>
          <ac:spMkLst>
            <pc:docMk/>
            <pc:sldMk cId="2835701674" sldId="305"/>
            <ac:spMk id="7" creationId="{EE69C5CF-658B-E745-AC12-D4D02DB446EF}"/>
          </ac:spMkLst>
        </pc:spChg>
        <pc:spChg chg="add">
          <ac:chgData name="James Robinson" userId="fc180eca-8d2e-48bd-936e-967abcd2cd28" providerId="ADAL" clId="{A97892F6-FFDC-B041-A8FB-761D0D58B708}" dt="2020-03-31T14:52:57.428" v="464"/>
          <ac:spMkLst>
            <pc:docMk/>
            <pc:sldMk cId="2835701674" sldId="305"/>
            <ac:spMk id="9" creationId="{78B25199-254A-054A-8F0F-E1190E9C56D7}"/>
          </ac:spMkLst>
        </pc:spChg>
      </pc:sldChg>
      <pc:sldChg chg="addSp delSp modSp ord">
        <pc:chgData name="James Robinson" userId="fc180eca-8d2e-48bd-936e-967abcd2cd28" providerId="ADAL" clId="{A97892F6-FFDC-B041-A8FB-761D0D58B708}" dt="2020-03-31T14:52:53.667" v="462"/>
        <pc:sldMkLst>
          <pc:docMk/>
          <pc:sldMk cId="1506635352" sldId="306"/>
        </pc:sldMkLst>
        <pc:spChg chg="mod">
          <ac:chgData name="James Robinson" userId="fc180eca-8d2e-48bd-936e-967abcd2cd28" providerId="ADAL" clId="{A97892F6-FFDC-B041-A8FB-761D0D58B708}" dt="2020-03-31T14:29:29.352" v="92"/>
          <ac:spMkLst>
            <pc:docMk/>
            <pc:sldMk cId="1506635352" sldId="306"/>
            <ac:spMk id="3" creationId="{CF4EB5A6-6B21-C44A-AAD3-FE31E9CF0ACA}"/>
          </ac:spMkLst>
        </pc:spChg>
        <pc:spChg chg="del mod">
          <ac:chgData name="James Robinson" userId="fc180eca-8d2e-48bd-936e-967abcd2cd28" providerId="ADAL" clId="{A97892F6-FFDC-B041-A8FB-761D0D58B708}" dt="2020-03-31T14:52:53.211" v="461" actId="478"/>
          <ac:spMkLst>
            <pc:docMk/>
            <pc:sldMk cId="1506635352" sldId="306"/>
            <ac:spMk id="4" creationId="{B43FFC67-6C2F-BB43-A7B1-637D830AE592}"/>
          </ac:spMkLst>
        </pc:spChg>
        <pc:spChg chg="add">
          <ac:chgData name="James Robinson" userId="fc180eca-8d2e-48bd-936e-967abcd2cd28" providerId="ADAL" clId="{A97892F6-FFDC-B041-A8FB-761D0D58B708}" dt="2020-03-31T14:52:53.667" v="462"/>
          <ac:spMkLst>
            <pc:docMk/>
            <pc:sldMk cId="1506635352" sldId="306"/>
            <ac:spMk id="6" creationId="{29E7CA4C-1246-E747-9823-BD0420FB70EF}"/>
          </ac:spMkLst>
        </pc:spChg>
        <pc:graphicFrameChg chg="modGraphic">
          <ac:chgData name="James Robinson" userId="fc180eca-8d2e-48bd-936e-967abcd2cd28" providerId="ADAL" clId="{A97892F6-FFDC-B041-A8FB-761D0D58B708}" dt="2020-03-31T14:43:10.967" v="242" actId="20577"/>
          <ac:graphicFrameMkLst>
            <pc:docMk/>
            <pc:sldMk cId="1506635352" sldId="306"/>
            <ac:graphicFrameMk id="2" creationId="{9057F61A-3E0D-7145-9E89-C45228B41D40}"/>
          </ac:graphicFrameMkLst>
        </pc:graphicFrameChg>
      </pc:sldChg>
      <pc:sldChg chg="addSp delSp modSp ord">
        <pc:chgData name="James Robinson" userId="fc180eca-8d2e-48bd-936e-967abcd2cd28" providerId="ADAL" clId="{A97892F6-FFDC-B041-A8FB-761D0D58B708}" dt="2020-03-31T14:52:46.872" v="458"/>
        <pc:sldMkLst>
          <pc:docMk/>
          <pc:sldMk cId="2985647805" sldId="307"/>
        </pc:sldMkLst>
        <pc:spChg chg="mod">
          <ac:chgData name="James Robinson" userId="fc180eca-8d2e-48bd-936e-967abcd2cd28" providerId="ADAL" clId="{A97892F6-FFDC-B041-A8FB-761D0D58B708}" dt="2020-03-31T14:29:33.993" v="93"/>
          <ac:spMkLst>
            <pc:docMk/>
            <pc:sldMk cId="2985647805" sldId="307"/>
            <ac:spMk id="3" creationId="{CF6E693F-8C82-224B-8386-3DBAF65301BB}"/>
          </ac:spMkLst>
        </pc:spChg>
        <pc:spChg chg="del mod">
          <ac:chgData name="James Robinson" userId="fc180eca-8d2e-48bd-936e-967abcd2cd28" providerId="ADAL" clId="{A97892F6-FFDC-B041-A8FB-761D0D58B708}" dt="2020-03-31T14:52:46.379" v="457" actId="478"/>
          <ac:spMkLst>
            <pc:docMk/>
            <pc:sldMk cId="2985647805" sldId="307"/>
            <ac:spMk id="4" creationId="{077D08FA-5F67-874A-95A4-FB45A5343810}"/>
          </ac:spMkLst>
        </pc:spChg>
        <pc:spChg chg="add">
          <ac:chgData name="James Robinson" userId="fc180eca-8d2e-48bd-936e-967abcd2cd28" providerId="ADAL" clId="{A97892F6-FFDC-B041-A8FB-761D0D58B708}" dt="2020-03-31T14:52:46.872" v="458"/>
          <ac:spMkLst>
            <pc:docMk/>
            <pc:sldMk cId="2985647805" sldId="307"/>
            <ac:spMk id="6" creationId="{D136DB69-59C0-5247-9FB6-DEFC8CE6EA9A}"/>
          </ac:spMkLst>
        </pc:spChg>
        <pc:graphicFrameChg chg="modGraphic">
          <ac:chgData name="James Robinson" userId="fc180eca-8d2e-48bd-936e-967abcd2cd28" providerId="ADAL" clId="{A97892F6-FFDC-B041-A8FB-761D0D58B708}" dt="2020-03-31T14:44:42.598" v="262" actId="207"/>
          <ac:graphicFrameMkLst>
            <pc:docMk/>
            <pc:sldMk cId="2985647805" sldId="307"/>
            <ac:graphicFrameMk id="2" creationId="{9057F61A-3E0D-7145-9E89-C45228B41D40}"/>
          </ac:graphicFrameMkLst>
        </pc:graphicFrameChg>
      </pc:sldChg>
      <pc:sldChg chg="addSp delSp modSp ord">
        <pc:chgData name="James Robinson" userId="fc180eca-8d2e-48bd-936e-967abcd2cd28" providerId="ADAL" clId="{A97892F6-FFDC-B041-A8FB-761D0D58B708}" dt="2020-03-31T14:52:38.566" v="454"/>
        <pc:sldMkLst>
          <pc:docMk/>
          <pc:sldMk cId="1177936268" sldId="308"/>
        </pc:sldMkLst>
        <pc:spChg chg="mod">
          <ac:chgData name="James Robinson" userId="fc180eca-8d2e-48bd-936e-967abcd2cd28" providerId="ADAL" clId="{A97892F6-FFDC-B041-A8FB-761D0D58B708}" dt="2020-03-31T14:29:39.481" v="94"/>
          <ac:spMkLst>
            <pc:docMk/>
            <pc:sldMk cId="1177936268" sldId="308"/>
            <ac:spMk id="3" creationId="{5D30D3EE-5909-6449-87C1-59E5121A44E3}"/>
          </ac:spMkLst>
        </pc:spChg>
        <pc:spChg chg="del mod">
          <ac:chgData name="James Robinson" userId="fc180eca-8d2e-48bd-936e-967abcd2cd28" providerId="ADAL" clId="{A97892F6-FFDC-B041-A8FB-761D0D58B708}" dt="2020-03-31T14:52:38.211" v="453" actId="478"/>
          <ac:spMkLst>
            <pc:docMk/>
            <pc:sldMk cId="1177936268" sldId="308"/>
            <ac:spMk id="4" creationId="{08112FDA-36EB-D247-82F7-A0459BA28B8D}"/>
          </ac:spMkLst>
        </pc:spChg>
        <pc:spChg chg="add">
          <ac:chgData name="James Robinson" userId="fc180eca-8d2e-48bd-936e-967abcd2cd28" providerId="ADAL" clId="{A97892F6-FFDC-B041-A8FB-761D0D58B708}" dt="2020-03-31T14:52:38.566" v="454"/>
          <ac:spMkLst>
            <pc:docMk/>
            <pc:sldMk cId="1177936268" sldId="308"/>
            <ac:spMk id="6" creationId="{57FB0804-326E-1947-AA1B-79509A29AA59}"/>
          </ac:spMkLst>
        </pc:spChg>
        <pc:graphicFrameChg chg="modGraphic">
          <ac:chgData name="James Robinson" userId="fc180eca-8d2e-48bd-936e-967abcd2cd28" providerId="ADAL" clId="{A97892F6-FFDC-B041-A8FB-761D0D58B708}" dt="2020-03-31T14:45:48.902" v="282" actId="207"/>
          <ac:graphicFrameMkLst>
            <pc:docMk/>
            <pc:sldMk cId="1177936268" sldId="308"/>
            <ac:graphicFrameMk id="2" creationId="{9057F61A-3E0D-7145-9E89-C45228B41D40}"/>
          </ac:graphicFrameMkLst>
        </pc:graphicFrameChg>
      </pc:sldChg>
      <pc:sldChg chg="addSp delSp modSp">
        <pc:chgData name="James Robinson" userId="fc180eca-8d2e-48bd-936e-967abcd2cd28" providerId="ADAL" clId="{A97892F6-FFDC-B041-A8FB-761D0D58B708}" dt="2020-03-31T14:52:49.658" v="460"/>
        <pc:sldMkLst>
          <pc:docMk/>
          <pc:sldMk cId="1439017579" sldId="309"/>
        </pc:sldMkLst>
        <pc:spChg chg="mod">
          <ac:chgData name="James Robinson" userId="fc180eca-8d2e-48bd-936e-967abcd2cd28" providerId="ADAL" clId="{A97892F6-FFDC-B041-A8FB-761D0D58B708}" dt="2020-03-31T14:29:17.127" v="89"/>
          <ac:spMkLst>
            <pc:docMk/>
            <pc:sldMk cId="1439017579" sldId="309"/>
            <ac:spMk id="6" creationId="{933FCDCC-4B21-7D41-9D65-23802902C31C}"/>
          </ac:spMkLst>
        </pc:spChg>
        <pc:spChg chg="del mod">
          <ac:chgData name="James Robinson" userId="fc180eca-8d2e-48bd-936e-967abcd2cd28" providerId="ADAL" clId="{A97892F6-FFDC-B041-A8FB-761D0D58B708}" dt="2020-03-31T14:52:49.235" v="459" actId="478"/>
          <ac:spMkLst>
            <pc:docMk/>
            <pc:sldMk cId="1439017579" sldId="309"/>
            <ac:spMk id="7" creationId="{F107FFE9-02EC-7B46-9FD5-5B28CBF1959C}"/>
          </ac:spMkLst>
        </pc:spChg>
        <pc:spChg chg="add">
          <ac:chgData name="James Robinson" userId="fc180eca-8d2e-48bd-936e-967abcd2cd28" providerId="ADAL" clId="{A97892F6-FFDC-B041-A8FB-761D0D58B708}" dt="2020-03-31T14:52:49.658" v="460"/>
          <ac:spMkLst>
            <pc:docMk/>
            <pc:sldMk cId="1439017579" sldId="309"/>
            <ac:spMk id="9" creationId="{DFF87BCD-864B-8E4E-9FF4-C2AA47EAF133}"/>
          </ac:spMkLst>
        </pc:spChg>
        <pc:graphicFrameChg chg="mod modGraphic">
          <ac:chgData name="James Robinson" userId="fc180eca-8d2e-48bd-936e-967abcd2cd28" providerId="ADAL" clId="{A97892F6-FFDC-B041-A8FB-761D0D58B708}" dt="2020-03-31T14:44:33.078" v="260" actId="207"/>
          <ac:graphicFrameMkLst>
            <pc:docMk/>
            <pc:sldMk cId="1439017579" sldId="309"/>
            <ac:graphicFrameMk id="2" creationId="{9057F61A-3E0D-7145-9E89-C45228B41D40}"/>
          </ac:graphicFrameMkLst>
        </pc:graphicFrameChg>
      </pc:sldChg>
      <pc:sldChg chg="addSp delSp modSp">
        <pc:chgData name="James Robinson" userId="fc180eca-8d2e-48bd-936e-967abcd2cd28" providerId="ADAL" clId="{A97892F6-FFDC-B041-A8FB-761D0D58B708}" dt="2020-03-31T14:52:43.683" v="456"/>
        <pc:sldMkLst>
          <pc:docMk/>
          <pc:sldMk cId="842537122" sldId="310"/>
        </pc:sldMkLst>
        <pc:spChg chg="mod">
          <ac:chgData name="James Robinson" userId="fc180eca-8d2e-48bd-936e-967abcd2cd28" providerId="ADAL" clId="{A97892F6-FFDC-B041-A8FB-761D0D58B708}" dt="2020-03-31T14:29:21.572" v="90"/>
          <ac:spMkLst>
            <pc:docMk/>
            <pc:sldMk cId="842537122" sldId="310"/>
            <ac:spMk id="3" creationId="{31D2E854-7B15-D645-AB00-891D51906EF2}"/>
          </ac:spMkLst>
        </pc:spChg>
        <pc:spChg chg="del mod">
          <ac:chgData name="James Robinson" userId="fc180eca-8d2e-48bd-936e-967abcd2cd28" providerId="ADAL" clId="{A97892F6-FFDC-B041-A8FB-761D0D58B708}" dt="2020-03-31T14:52:43.123" v="455" actId="478"/>
          <ac:spMkLst>
            <pc:docMk/>
            <pc:sldMk cId="842537122" sldId="310"/>
            <ac:spMk id="4" creationId="{41C63329-5657-7743-BBC8-1E4D0425BB1F}"/>
          </ac:spMkLst>
        </pc:spChg>
        <pc:spChg chg="add">
          <ac:chgData name="James Robinson" userId="fc180eca-8d2e-48bd-936e-967abcd2cd28" providerId="ADAL" clId="{A97892F6-FFDC-B041-A8FB-761D0D58B708}" dt="2020-03-31T14:52:43.683" v="456"/>
          <ac:spMkLst>
            <pc:docMk/>
            <pc:sldMk cId="842537122" sldId="310"/>
            <ac:spMk id="6" creationId="{18303862-975E-4C40-9E62-DEF43B424493}"/>
          </ac:spMkLst>
        </pc:spChg>
        <pc:graphicFrameChg chg="mod modGraphic">
          <ac:chgData name="James Robinson" userId="fc180eca-8d2e-48bd-936e-967abcd2cd28" providerId="ADAL" clId="{A97892F6-FFDC-B041-A8FB-761D0D58B708}" dt="2020-03-31T14:44:54.966" v="266" actId="207"/>
          <ac:graphicFrameMkLst>
            <pc:docMk/>
            <pc:sldMk cId="842537122" sldId="310"/>
            <ac:graphicFrameMk id="2" creationId="{9057F61A-3E0D-7145-9E89-C45228B41D40}"/>
          </ac:graphicFrameMkLst>
        </pc:graphicFrameChg>
      </pc:sldChg>
      <pc:sldChg chg="modSp del">
        <pc:chgData name="James Robinson" userId="fc180eca-8d2e-48bd-936e-967abcd2cd28" providerId="ADAL" clId="{A97892F6-FFDC-B041-A8FB-761D0D58B708}" dt="2020-03-31T14:44:09.397" v="256" actId="2696"/>
        <pc:sldMkLst>
          <pc:docMk/>
          <pc:sldMk cId="1266208443" sldId="311"/>
        </pc:sldMkLst>
        <pc:spChg chg="mod">
          <ac:chgData name="James Robinson" userId="fc180eca-8d2e-48bd-936e-967abcd2cd28" providerId="ADAL" clId="{A97892F6-FFDC-B041-A8FB-761D0D58B708}" dt="2020-03-31T14:29:24.981" v="91"/>
          <ac:spMkLst>
            <pc:docMk/>
            <pc:sldMk cId="1266208443" sldId="311"/>
            <ac:spMk id="3" creationId="{DD9EC380-D971-4447-821C-8D9B2DCBB462}"/>
          </ac:spMkLst>
        </pc:spChg>
        <pc:spChg chg="mod">
          <ac:chgData name="James Robinson" userId="fc180eca-8d2e-48bd-936e-967abcd2cd28" providerId="ADAL" clId="{A97892F6-FFDC-B041-A8FB-761D0D58B708}" dt="2020-03-31T14:34:26.651" v="133" actId="20577"/>
          <ac:spMkLst>
            <pc:docMk/>
            <pc:sldMk cId="1266208443" sldId="311"/>
            <ac:spMk id="4" creationId="{0AE684AD-3293-1245-AD94-C73A69D19995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35.177" v="452"/>
        <pc:sldMkLst>
          <pc:docMk/>
          <pc:sldMk cId="1891928544" sldId="312"/>
        </pc:sldMkLst>
        <pc:spChg chg="mod">
          <ac:chgData name="James Robinson" userId="fc180eca-8d2e-48bd-936e-967abcd2cd28" providerId="ADAL" clId="{A97892F6-FFDC-B041-A8FB-761D0D58B708}" dt="2020-03-31T14:29:45.478" v="95"/>
          <ac:spMkLst>
            <pc:docMk/>
            <pc:sldMk cId="1891928544" sldId="312"/>
            <ac:spMk id="3" creationId="{8F595E24-42BC-5A4E-9B65-F2519590A22C}"/>
          </ac:spMkLst>
        </pc:spChg>
        <pc:spChg chg="del mod">
          <ac:chgData name="James Robinson" userId="fc180eca-8d2e-48bd-936e-967abcd2cd28" providerId="ADAL" clId="{A97892F6-FFDC-B041-A8FB-761D0D58B708}" dt="2020-03-31T14:52:34.675" v="451" actId="478"/>
          <ac:spMkLst>
            <pc:docMk/>
            <pc:sldMk cId="1891928544" sldId="312"/>
            <ac:spMk id="4" creationId="{5699B409-26E6-234A-B0A5-72DD0A53D9D9}"/>
          </ac:spMkLst>
        </pc:spChg>
        <pc:spChg chg="add">
          <ac:chgData name="James Robinson" userId="fc180eca-8d2e-48bd-936e-967abcd2cd28" providerId="ADAL" clId="{A97892F6-FFDC-B041-A8FB-761D0D58B708}" dt="2020-03-31T14:52:35.177" v="452"/>
          <ac:spMkLst>
            <pc:docMk/>
            <pc:sldMk cId="1891928544" sldId="312"/>
            <ac:spMk id="6" creationId="{F1EB0817-A39A-B746-B6CA-A41C510E9026}"/>
          </ac:spMkLst>
        </pc:spChg>
        <pc:graphicFrameChg chg="modGraphic">
          <ac:chgData name="James Robinson" userId="fc180eca-8d2e-48bd-936e-967abcd2cd28" providerId="ADAL" clId="{A97892F6-FFDC-B041-A8FB-761D0D58B708}" dt="2020-03-31T14:45:13.870" v="272" actId="207"/>
          <ac:graphicFrameMkLst>
            <pc:docMk/>
            <pc:sldMk cId="1891928544" sldId="312"/>
            <ac:graphicFrameMk id="2" creationId="{9057F61A-3E0D-7145-9E89-C45228B41D40}"/>
          </ac:graphicFrameMkLst>
        </pc:graphicFrameChg>
      </pc:sldChg>
      <pc:sldChg chg="addSp delSp modSp">
        <pc:chgData name="James Robinson" userId="fc180eca-8d2e-48bd-936e-967abcd2cd28" providerId="ADAL" clId="{A97892F6-FFDC-B041-A8FB-761D0D58B708}" dt="2020-03-31T14:52:23.266" v="446"/>
        <pc:sldMkLst>
          <pc:docMk/>
          <pc:sldMk cId="3720940238" sldId="313"/>
        </pc:sldMkLst>
        <pc:spChg chg="mod">
          <ac:chgData name="James Robinson" userId="fc180eca-8d2e-48bd-936e-967abcd2cd28" providerId="ADAL" clId="{A97892F6-FFDC-B041-A8FB-761D0D58B708}" dt="2020-03-31T14:29:54.089" v="97"/>
          <ac:spMkLst>
            <pc:docMk/>
            <pc:sldMk cId="3720940238" sldId="313"/>
            <ac:spMk id="6" creationId="{882910F6-0762-7044-AF37-E396B0616F7D}"/>
          </ac:spMkLst>
        </pc:spChg>
        <pc:spChg chg="del mod">
          <ac:chgData name="James Robinson" userId="fc180eca-8d2e-48bd-936e-967abcd2cd28" providerId="ADAL" clId="{A97892F6-FFDC-B041-A8FB-761D0D58B708}" dt="2020-03-31T14:52:22.820" v="445" actId="478"/>
          <ac:spMkLst>
            <pc:docMk/>
            <pc:sldMk cId="3720940238" sldId="313"/>
            <ac:spMk id="7" creationId="{5AE3CF96-0A10-A943-9EA8-2C97ACAC5CA9}"/>
          </ac:spMkLst>
        </pc:spChg>
        <pc:spChg chg="add">
          <ac:chgData name="James Robinson" userId="fc180eca-8d2e-48bd-936e-967abcd2cd28" providerId="ADAL" clId="{A97892F6-FFDC-B041-A8FB-761D0D58B708}" dt="2020-03-31T14:52:23.266" v="446"/>
          <ac:spMkLst>
            <pc:docMk/>
            <pc:sldMk cId="3720940238" sldId="313"/>
            <ac:spMk id="9" creationId="{506BB0C0-2932-8247-A487-93A1858EEC93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18.646" v="444"/>
        <pc:sldMkLst>
          <pc:docMk/>
          <pc:sldMk cId="933057108" sldId="314"/>
        </pc:sldMkLst>
        <pc:spChg chg="mod">
          <ac:chgData name="James Robinson" userId="fc180eca-8d2e-48bd-936e-967abcd2cd28" providerId="ADAL" clId="{A97892F6-FFDC-B041-A8FB-761D0D58B708}" dt="2020-03-31T14:29:57.667" v="98"/>
          <ac:spMkLst>
            <pc:docMk/>
            <pc:sldMk cId="933057108" sldId="314"/>
            <ac:spMk id="6" creationId="{23A3E2B6-A762-C441-8CC5-029B2B2B06D7}"/>
          </ac:spMkLst>
        </pc:spChg>
        <pc:spChg chg="del mod">
          <ac:chgData name="James Robinson" userId="fc180eca-8d2e-48bd-936e-967abcd2cd28" providerId="ADAL" clId="{A97892F6-FFDC-B041-A8FB-761D0D58B708}" dt="2020-03-31T14:52:18.076" v="443" actId="478"/>
          <ac:spMkLst>
            <pc:docMk/>
            <pc:sldMk cId="933057108" sldId="314"/>
            <ac:spMk id="7" creationId="{36DA8F30-CDEC-CE4F-BE5A-BA620530D03D}"/>
          </ac:spMkLst>
        </pc:spChg>
        <pc:spChg chg="add">
          <ac:chgData name="James Robinson" userId="fc180eca-8d2e-48bd-936e-967abcd2cd28" providerId="ADAL" clId="{A97892F6-FFDC-B041-A8FB-761D0D58B708}" dt="2020-03-31T14:52:18.646" v="444"/>
          <ac:spMkLst>
            <pc:docMk/>
            <pc:sldMk cId="933057108" sldId="314"/>
            <ac:spMk id="9" creationId="{746C1F97-A927-3049-AB5D-EB4DCD198764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12.006" v="440"/>
        <pc:sldMkLst>
          <pc:docMk/>
          <pc:sldMk cId="724764648" sldId="315"/>
        </pc:sldMkLst>
        <pc:spChg chg="mod">
          <ac:chgData name="James Robinson" userId="fc180eca-8d2e-48bd-936e-967abcd2cd28" providerId="ADAL" clId="{A97892F6-FFDC-B041-A8FB-761D0D58B708}" dt="2020-03-31T14:30:05.446" v="100"/>
          <ac:spMkLst>
            <pc:docMk/>
            <pc:sldMk cId="724764648" sldId="315"/>
            <ac:spMk id="6" creationId="{7E203D81-C15A-054C-A54C-D5A891DF0C63}"/>
          </ac:spMkLst>
        </pc:spChg>
        <pc:spChg chg="del mod">
          <ac:chgData name="James Robinson" userId="fc180eca-8d2e-48bd-936e-967abcd2cd28" providerId="ADAL" clId="{A97892F6-FFDC-B041-A8FB-761D0D58B708}" dt="2020-03-31T14:52:11.435" v="439" actId="478"/>
          <ac:spMkLst>
            <pc:docMk/>
            <pc:sldMk cId="724764648" sldId="315"/>
            <ac:spMk id="7" creationId="{A6FCF750-E98D-9B4B-A099-D4C0E9E65DD8}"/>
          </ac:spMkLst>
        </pc:spChg>
        <pc:spChg chg="add">
          <ac:chgData name="James Robinson" userId="fc180eca-8d2e-48bd-936e-967abcd2cd28" providerId="ADAL" clId="{A97892F6-FFDC-B041-A8FB-761D0D58B708}" dt="2020-03-31T14:52:12.006" v="440"/>
          <ac:spMkLst>
            <pc:docMk/>
            <pc:sldMk cId="724764648" sldId="315"/>
            <ac:spMk id="9" creationId="{4C11DF57-E3CC-3343-9F8C-2FDE906F8B3A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2:15.653" v="442"/>
        <pc:sldMkLst>
          <pc:docMk/>
          <pc:sldMk cId="631860540" sldId="316"/>
        </pc:sldMkLst>
        <pc:spChg chg="mod">
          <ac:chgData name="James Robinson" userId="fc180eca-8d2e-48bd-936e-967abcd2cd28" providerId="ADAL" clId="{A97892F6-FFDC-B041-A8FB-761D0D58B708}" dt="2020-03-31T14:30:01.883" v="99"/>
          <ac:spMkLst>
            <pc:docMk/>
            <pc:sldMk cId="631860540" sldId="316"/>
            <ac:spMk id="6" creationId="{3220CD34-0212-6A4D-89AC-B7F41CDC084B}"/>
          </ac:spMkLst>
        </pc:spChg>
        <pc:spChg chg="del mod">
          <ac:chgData name="James Robinson" userId="fc180eca-8d2e-48bd-936e-967abcd2cd28" providerId="ADAL" clId="{A97892F6-FFDC-B041-A8FB-761D0D58B708}" dt="2020-03-31T14:52:15.260" v="441" actId="478"/>
          <ac:spMkLst>
            <pc:docMk/>
            <pc:sldMk cId="631860540" sldId="316"/>
            <ac:spMk id="7" creationId="{4E94608C-6EE5-7743-9DEB-96E5732365D3}"/>
          </ac:spMkLst>
        </pc:spChg>
        <pc:spChg chg="add">
          <ac:chgData name="James Robinson" userId="fc180eca-8d2e-48bd-936e-967abcd2cd28" providerId="ADAL" clId="{A97892F6-FFDC-B041-A8FB-761D0D58B708}" dt="2020-03-31T14:52:15.653" v="442"/>
          <ac:spMkLst>
            <pc:docMk/>
            <pc:sldMk cId="631860540" sldId="316"/>
            <ac:spMk id="9" creationId="{036EAC40-BF35-A54A-9E99-5457A8EDA4EE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08.699" v="389"/>
        <pc:sldMkLst>
          <pc:docMk/>
          <pc:sldMk cId="2448387090" sldId="320"/>
        </pc:sldMkLst>
        <pc:spChg chg="mod">
          <ac:chgData name="James Robinson" userId="fc180eca-8d2e-48bd-936e-967abcd2cd28" providerId="ADAL" clId="{A97892F6-FFDC-B041-A8FB-761D0D58B708}" dt="2020-03-31T14:32:11.315" v="125"/>
          <ac:spMkLst>
            <pc:docMk/>
            <pc:sldMk cId="2448387090" sldId="320"/>
            <ac:spMk id="6" creationId="{F6224297-3261-C442-8782-E459E61C35A0}"/>
          </ac:spMkLst>
        </pc:spChg>
        <pc:spChg chg="del mod">
          <ac:chgData name="James Robinson" userId="fc180eca-8d2e-48bd-936e-967abcd2cd28" providerId="ADAL" clId="{A97892F6-FFDC-B041-A8FB-761D0D58B708}" dt="2020-03-31T14:50:07.884" v="388" actId="478"/>
          <ac:spMkLst>
            <pc:docMk/>
            <pc:sldMk cId="2448387090" sldId="320"/>
            <ac:spMk id="7" creationId="{AD6A2B8A-6F94-8E4D-8B95-E719316BB0F9}"/>
          </ac:spMkLst>
        </pc:spChg>
        <pc:spChg chg="add">
          <ac:chgData name="James Robinson" userId="fc180eca-8d2e-48bd-936e-967abcd2cd28" providerId="ADAL" clId="{A97892F6-FFDC-B041-A8FB-761D0D58B708}" dt="2020-03-31T14:50:08.699" v="389"/>
          <ac:spMkLst>
            <pc:docMk/>
            <pc:sldMk cId="2448387090" sldId="320"/>
            <ac:spMk id="9" creationId="{FD1E7492-1B4E-4C4B-8645-6F6E7E38678C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20.105" v="393"/>
        <pc:sldMkLst>
          <pc:docMk/>
          <pc:sldMk cId="3853592376" sldId="321"/>
        </pc:sldMkLst>
        <pc:spChg chg="mod">
          <ac:chgData name="James Robinson" userId="fc180eca-8d2e-48bd-936e-967abcd2cd28" providerId="ADAL" clId="{A97892F6-FFDC-B041-A8FB-761D0D58B708}" dt="2020-03-31T14:32:01.620" v="123"/>
          <ac:spMkLst>
            <pc:docMk/>
            <pc:sldMk cId="3853592376" sldId="321"/>
            <ac:spMk id="6" creationId="{2D8C32A3-7614-2D4E-A895-0E8F06A79F3A}"/>
          </ac:spMkLst>
        </pc:spChg>
        <pc:spChg chg="del mod">
          <ac:chgData name="James Robinson" userId="fc180eca-8d2e-48bd-936e-967abcd2cd28" providerId="ADAL" clId="{A97892F6-FFDC-B041-A8FB-761D0D58B708}" dt="2020-03-31T14:50:19.524" v="392" actId="478"/>
          <ac:spMkLst>
            <pc:docMk/>
            <pc:sldMk cId="3853592376" sldId="321"/>
            <ac:spMk id="7" creationId="{31C50C7B-A164-2845-A136-6BA171F1721D}"/>
          </ac:spMkLst>
        </pc:spChg>
        <pc:spChg chg="add">
          <ac:chgData name="James Robinson" userId="fc180eca-8d2e-48bd-936e-967abcd2cd28" providerId="ADAL" clId="{A97892F6-FFDC-B041-A8FB-761D0D58B708}" dt="2020-03-31T14:50:20.105" v="393"/>
          <ac:spMkLst>
            <pc:docMk/>
            <pc:sldMk cId="3853592376" sldId="321"/>
            <ac:spMk id="9" creationId="{0532DAE2-DF4D-C741-8EF8-B9220FECA426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15.837" v="391"/>
        <pc:sldMkLst>
          <pc:docMk/>
          <pc:sldMk cId="3314494937" sldId="322"/>
        </pc:sldMkLst>
        <pc:spChg chg="mod">
          <ac:chgData name="James Robinson" userId="fc180eca-8d2e-48bd-936e-967abcd2cd28" providerId="ADAL" clId="{A97892F6-FFDC-B041-A8FB-761D0D58B708}" dt="2020-03-31T14:32:08.406" v="124"/>
          <ac:spMkLst>
            <pc:docMk/>
            <pc:sldMk cId="3314494937" sldId="322"/>
            <ac:spMk id="3" creationId="{47EA52D0-1BCF-9241-9E39-F1CDDBAE29D7}"/>
          </ac:spMkLst>
        </pc:spChg>
        <pc:spChg chg="del mod">
          <ac:chgData name="James Robinson" userId="fc180eca-8d2e-48bd-936e-967abcd2cd28" providerId="ADAL" clId="{A97892F6-FFDC-B041-A8FB-761D0D58B708}" dt="2020-03-31T14:49:52.564" v="383" actId="478"/>
          <ac:spMkLst>
            <pc:docMk/>
            <pc:sldMk cId="3314494937" sldId="322"/>
            <ac:spMk id="4" creationId="{F1952696-AF6C-2045-B94E-F92104C74016}"/>
          </ac:spMkLst>
        </pc:spChg>
        <pc:spChg chg="add del">
          <ac:chgData name="James Robinson" userId="fc180eca-8d2e-48bd-936e-967abcd2cd28" providerId="ADAL" clId="{A97892F6-FFDC-B041-A8FB-761D0D58B708}" dt="2020-03-31T14:49:42.332" v="379" actId="478"/>
          <ac:spMkLst>
            <pc:docMk/>
            <pc:sldMk cId="3314494937" sldId="322"/>
            <ac:spMk id="6" creationId="{9BAF533F-9277-F34D-9EF2-1D52BF381646}"/>
          </ac:spMkLst>
        </pc:spChg>
        <pc:spChg chg="add del">
          <ac:chgData name="James Robinson" userId="fc180eca-8d2e-48bd-936e-967abcd2cd28" providerId="ADAL" clId="{A97892F6-FFDC-B041-A8FB-761D0D58B708}" dt="2020-03-31T14:49:50.340" v="382" actId="478"/>
          <ac:spMkLst>
            <pc:docMk/>
            <pc:sldMk cId="3314494937" sldId="322"/>
            <ac:spMk id="7" creationId="{7C668A11-5AC0-F54E-84BE-148E09F8DDA4}"/>
          </ac:spMkLst>
        </pc:spChg>
        <pc:spChg chg="add del">
          <ac:chgData name="James Robinson" userId="fc180eca-8d2e-48bd-936e-967abcd2cd28" providerId="ADAL" clId="{A97892F6-FFDC-B041-A8FB-761D0D58B708}" dt="2020-03-31T14:50:15.244" v="390" actId="478"/>
          <ac:spMkLst>
            <pc:docMk/>
            <pc:sldMk cId="3314494937" sldId="322"/>
            <ac:spMk id="8" creationId="{7979D69F-483E-E949-A50E-2E5F70DE9914}"/>
          </ac:spMkLst>
        </pc:spChg>
        <pc:spChg chg="add">
          <ac:chgData name="James Robinson" userId="fc180eca-8d2e-48bd-936e-967abcd2cd28" providerId="ADAL" clId="{A97892F6-FFDC-B041-A8FB-761D0D58B708}" dt="2020-03-31T14:50:15.837" v="391"/>
          <ac:spMkLst>
            <pc:docMk/>
            <pc:sldMk cId="3314494937" sldId="322"/>
            <ac:spMk id="9" creationId="{43ED4B33-E680-DC44-8DDA-002FE93F96E3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03.357" v="387"/>
        <pc:sldMkLst>
          <pc:docMk/>
          <pc:sldMk cId="2835619286" sldId="325"/>
        </pc:sldMkLst>
        <pc:spChg chg="mod">
          <ac:chgData name="James Robinson" userId="fc180eca-8d2e-48bd-936e-967abcd2cd28" providerId="ADAL" clId="{A97892F6-FFDC-B041-A8FB-761D0D58B708}" dt="2020-03-31T14:32:16.782" v="126"/>
          <ac:spMkLst>
            <pc:docMk/>
            <pc:sldMk cId="2835619286" sldId="325"/>
            <ac:spMk id="4" creationId="{8B008C43-71E1-9546-A6BF-BAB3E7A5C2A7}"/>
          </ac:spMkLst>
        </pc:spChg>
        <pc:spChg chg="del mod">
          <ac:chgData name="James Robinson" userId="fc180eca-8d2e-48bd-936e-967abcd2cd28" providerId="ADAL" clId="{A97892F6-FFDC-B041-A8FB-761D0D58B708}" dt="2020-03-31T14:50:02.828" v="386" actId="478"/>
          <ac:spMkLst>
            <pc:docMk/>
            <pc:sldMk cId="2835619286" sldId="325"/>
            <ac:spMk id="7" creationId="{74BB4B57-090D-F746-8F27-44770DF88C0D}"/>
          </ac:spMkLst>
        </pc:spChg>
        <pc:spChg chg="add del">
          <ac:chgData name="James Robinson" userId="fc180eca-8d2e-48bd-936e-967abcd2cd28" providerId="ADAL" clId="{A97892F6-FFDC-B041-A8FB-761D0D58B708}" dt="2020-03-31T14:50:00.620" v="385" actId="478"/>
          <ac:spMkLst>
            <pc:docMk/>
            <pc:sldMk cId="2835619286" sldId="325"/>
            <ac:spMk id="8" creationId="{1ABD2949-92BD-8548-A464-FC15744DCDBA}"/>
          </ac:spMkLst>
        </pc:spChg>
        <pc:spChg chg="add">
          <ac:chgData name="James Robinson" userId="fc180eca-8d2e-48bd-936e-967abcd2cd28" providerId="ADAL" clId="{A97892F6-FFDC-B041-A8FB-761D0D58B708}" dt="2020-03-31T14:50:03.357" v="387"/>
          <ac:spMkLst>
            <pc:docMk/>
            <pc:sldMk cId="2835619286" sldId="325"/>
            <ac:spMk id="10" creationId="{213759A2-8212-6542-8B26-B1FFC4DCE31C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12.110" v="413"/>
        <pc:sldMkLst>
          <pc:docMk/>
          <pc:sldMk cId="3009885772" sldId="326"/>
        </pc:sldMkLst>
        <pc:spChg chg="mod">
          <ac:chgData name="James Robinson" userId="fc180eca-8d2e-48bd-936e-967abcd2cd28" providerId="ADAL" clId="{A97892F6-FFDC-B041-A8FB-761D0D58B708}" dt="2020-03-31T14:30:53.656" v="113"/>
          <ac:spMkLst>
            <pc:docMk/>
            <pc:sldMk cId="3009885772" sldId="326"/>
            <ac:spMk id="6" creationId="{F88F7DF3-85F3-6C4D-8CB8-EB207A633858}"/>
          </ac:spMkLst>
        </pc:spChg>
        <pc:spChg chg="del mod">
          <ac:chgData name="James Robinson" userId="fc180eca-8d2e-48bd-936e-967abcd2cd28" providerId="ADAL" clId="{A97892F6-FFDC-B041-A8FB-761D0D58B708}" dt="2020-03-31T14:51:11.564" v="412" actId="478"/>
          <ac:spMkLst>
            <pc:docMk/>
            <pc:sldMk cId="3009885772" sldId="326"/>
            <ac:spMk id="7" creationId="{BD13BDF4-FB03-F146-80D9-9E54C3796BD0}"/>
          </ac:spMkLst>
        </pc:spChg>
        <pc:spChg chg="add">
          <ac:chgData name="James Robinson" userId="fc180eca-8d2e-48bd-936e-967abcd2cd28" providerId="ADAL" clId="{A97892F6-FFDC-B041-A8FB-761D0D58B708}" dt="2020-03-31T14:51:12.110" v="413"/>
          <ac:spMkLst>
            <pc:docMk/>
            <pc:sldMk cId="3009885772" sldId="326"/>
            <ac:spMk id="9" creationId="{D180764A-5436-1C4E-9489-C47DE3046433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17.947" v="415"/>
        <pc:sldMkLst>
          <pc:docMk/>
          <pc:sldMk cId="2592084116" sldId="327"/>
        </pc:sldMkLst>
        <pc:spChg chg="mod">
          <ac:chgData name="James Robinson" userId="fc180eca-8d2e-48bd-936e-967abcd2cd28" providerId="ADAL" clId="{A97892F6-FFDC-B041-A8FB-761D0D58B708}" dt="2020-03-31T14:30:50.030" v="112"/>
          <ac:spMkLst>
            <pc:docMk/>
            <pc:sldMk cId="2592084116" sldId="327"/>
            <ac:spMk id="4" creationId="{9F147D91-90CC-FA4B-BB20-29B0ACAB0FA4}"/>
          </ac:spMkLst>
        </pc:spChg>
        <pc:spChg chg="del mod">
          <ac:chgData name="James Robinson" userId="fc180eca-8d2e-48bd-936e-967abcd2cd28" providerId="ADAL" clId="{A97892F6-FFDC-B041-A8FB-761D0D58B708}" dt="2020-03-31T14:51:17.485" v="414" actId="478"/>
          <ac:spMkLst>
            <pc:docMk/>
            <pc:sldMk cId="2592084116" sldId="327"/>
            <ac:spMk id="6" creationId="{98CB09EE-1D00-B94C-A3FD-659CE3CAB6F0}"/>
          </ac:spMkLst>
        </pc:spChg>
        <pc:spChg chg="add">
          <ac:chgData name="James Robinson" userId="fc180eca-8d2e-48bd-936e-967abcd2cd28" providerId="ADAL" clId="{A97892F6-FFDC-B041-A8FB-761D0D58B708}" dt="2020-03-31T14:51:17.947" v="415"/>
          <ac:spMkLst>
            <pc:docMk/>
            <pc:sldMk cId="2592084116" sldId="327"/>
            <ac:spMk id="8" creationId="{E2666FFC-1BA3-754A-8A98-4ECFC3BBD894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06.695" v="411"/>
        <pc:sldMkLst>
          <pc:docMk/>
          <pc:sldMk cId="1570307388" sldId="328"/>
        </pc:sldMkLst>
        <pc:spChg chg="mod">
          <ac:chgData name="James Robinson" userId="fc180eca-8d2e-48bd-936e-967abcd2cd28" providerId="ADAL" clId="{A97892F6-FFDC-B041-A8FB-761D0D58B708}" dt="2020-03-31T14:30:56.829" v="114"/>
          <ac:spMkLst>
            <pc:docMk/>
            <pc:sldMk cId="1570307388" sldId="328"/>
            <ac:spMk id="4" creationId="{7A68EC5A-8C53-9A4C-9316-DF172DA59600}"/>
          </ac:spMkLst>
        </pc:spChg>
        <pc:spChg chg="del mod">
          <ac:chgData name="James Robinson" userId="fc180eca-8d2e-48bd-936e-967abcd2cd28" providerId="ADAL" clId="{A97892F6-FFDC-B041-A8FB-761D0D58B708}" dt="2020-03-31T14:51:06.188" v="410" actId="478"/>
          <ac:spMkLst>
            <pc:docMk/>
            <pc:sldMk cId="1570307388" sldId="328"/>
            <ac:spMk id="6" creationId="{2B54571D-E5A8-8D4C-8427-7642C981173C}"/>
          </ac:spMkLst>
        </pc:spChg>
        <pc:spChg chg="add">
          <ac:chgData name="James Robinson" userId="fc180eca-8d2e-48bd-936e-967abcd2cd28" providerId="ADAL" clId="{A97892F6-FFDC-B041-A8FB-761D0D58B708}" dt="2020-03-31T14:51:06.695" v="411"/>
          <ac:spMkLst>
            <pc:docMk/>
            <pc:sldMk cId="1570307388" sldId="328"/>
            <ac:spMk id="8" creationId="{174A10DA-7FC5-2148-AE7E-96B9E465AF32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02.254" v="409"/>
        <pc:sldMkLst>
          <pc:docMk/>
          <pc:sldMk cId="247234327" sldId="329"/>
        </pc:sldMkLst>
        <pc:spChg chg="mod">
          <ac:chgData name="James Robinson" userId="fc180eca-8d2e-48bd-936e-967abcd2cd28" providerId="ADAL" clId="{A97892F6-FFDC-B041-A8FB-761D0D58B708}" dt="2020-03-31T14:31:01.220" v="115"/>
          <ac:spMkLst>
            <pc:docMk/>
            <pc:sldMk cId="247234327" sldId="329"/>
            <ac:spMk id="4" creationId="{5CC8EEA5-1399-3E42-987A-9B37546E20D0}"/>
          </ac:spMkLst>
        </pc:spChg>
        <pc:spChg chg="del mod">
          <ac:chgData name="James Robinson" userId="fc180eca-8d2e-48bd-936e-967abcd2cd28" providerId="ADAL" clId="{A97892F6-FFDC-B041-A8FB-761D0D58B708}" dt="2020-03-31T14:51:01.852" v="408" actId="478"/>
          <ac:spMkLst>
            <pc:docMk/>
            <pc:sldMk cId="247234327" sldId="329"/>
            <ac:spMk id="6" creationId="{91B1A1D9-1233-0B43-B658-4739822958BA}"/>
          </ac:spMkLst>
        </pc:spChg>
        <pc:spChg chg="add">
          <ac:chgData name="James Robinson" userId="fc180eca-8d2e-48bd-936e-967abcd2cd28" providerId="ADAL" clId="{A97892F6-FFDC-B041-A8FB-761D0D58B708}" dt="2020-03-31T14:51:02.254" v="409"/>
          <ac:spMkLst>
            <pc:docMk/>
            <pc:sldMk cId="247234327" sldId="329"/>
            <ac:spMk id="8" creationId="{482FC0BC-7D1B-6A45-8C75-4BC782248138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59.010" v="407"/>
        <pc:sldMkLst>
          <pc:docMk/>
          <pc:sldMk cId="2738198929" sldId="330"/>
        </pc:sldMkLst>
        <pc:spChg chg="mod">
          <ac:chgData name="James Robinson" userId="fc180eca-8d2e-48bd-936e-967abcd2cd28" providerId="ADAL" clId="{A97892F6-FFDC-B041-A8FB-761D0D58B708}" dt="2020-03-31T14:31:05.937" v="116"/>
          <ac:spMkLst>
            <pc:docMk/>
            <pc:sldMk cId="2738198929" sldId="330"/>
            <ac:spMk id="4" creationId="{C04F7074-44E4-664E-A9C0-10DD8016873E}"/>
          </ac:spMkLst>
        </pc:spChg>
        <pc:spChg chg="del mod">
          <ac:chgData name="James Robinson" userId="fc180eca-8d2e-48bd-936e-967abcd2cd28" providerId="ADAL" clId="{A97892F6-FFDC-B041-A8FB-761D0D58B708}" dt="2020-03-31T14:50:58.564" v="406" actId="478"/>
          <ac:spMkLst>
            <pc:docMk/>
            <pc:sldMk cId="2738198929" sldId="330"/>
            <ac:spMk id="6" creationId="{513C326D-62BE-6146-8F97-A061A3F935ED}"/>
          </ac:spMkLst>
        </pc:spChg>
        <pc:spChg chg="add">
          <ac:chgData name="James Robinson" userId="fc180eca-8d2e-48bd-936e-967abcd2cd28" providerId="ADAL" clId="{A97892F6-FFDC-B041-A8FB-761D0D58B708}" dt="2020-03-31T14:50:59.010" v="407"/>
          <ac:spMkLst>
            <pc:docMk/>
            <pc:sldMk cId="2738198929" sldId="330"/>
            <ac:spMk id="8" creationId="{0F6820AC-1EE1-AD4B-B8DD-7DA1B6F8FE91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55.417" v="405"/>
        <pc:sldMkLst>
          <pc:docMk/>
          <pc:sldMk cId="2551827254" sldId="331"/>
        </pc:sldMkLst>
        <pc:spChg chg="mod">
          <ac:chgData name="James Robinson" userId="fc180eca-8d2e-48bd-936e-967abcd2cd28" providerId="ADAL" clId="{A97892F6-FFDC-B041-A8FB-761D0D58B708}" dt="2020-03-31T14:31:08.953" v="117"/>
          <ac:spMkLst>
            <pc:docMk/>
            <pc:sldMk cId="2551827254" sldId="331"/>
            <ac:spMk id="4" creationId="{1F21EA2E-EEF3-F64E-8D47-1204230FBCBF}"/>
          </ac:spMkLst>
        </pc:spChg>
        <pc:spChg chg="del mod">
          <ac:chgData name="James Robinson" userId="fc180eca-8d2e-48bd-936e-967abcd2cd28" providerId="ADAL" clId="{A97892F6-FFDC-B041-A8FB-761D0D58B708}" dt="2020-03-31T14:50:54.884" v="404" actId="478"/>
          <ac:spMkLst>
            <pc:docMk/>
            <pc:sldMk cId="2551827254" sldId="331"/>
            <ac:spMk id="6" creationId="{531749F5-55FC-4045-9CDA-1ACD37D15139}"/>
          </ac:spMkLst>
        </pc:spChg>
        <pc:spChg chg="add">
          <ac:chgData name="James Robinson" userId="fc180eca-8d2e-48bd-936e-967abcd2cd28" providerId="ADAL" clId="{A97892F6-FFDC-B041-A8FB-761D0D58B708}" dt="2020-03-31T14:50:55.417" v="405"/>
          <ac:spMkLst>
            <pc:docMk/>
            <pc:sldMk cId="2551827254" sldId="331"/>
            <ac:spMk id="8" creationId="{B18989B9-37F1-0245-A938-7C356B7AE448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48.875" v="403"/>
        <pc:sldMkLst>
          <pc:docMk/>
          <pc:sldMk cId="1593366920" sldId="332"/>
        </pc:sldMkLst>
        <pc:spChg chg="mod">
          <ac:chgData name="James Robinson" userId="fc180eca-8d2e-48bd-936e-967abcd2cd28" providerId="ADAL" clId="{A97892F6-FFDC-B041-A8FB-761D0D58B708}" dt="2020-03-31T14:31:11.808" v="118"/>
          <ac:spMkLst>
            <pc:docMk/>
            <pc:sldMk cId="1593366920" sldId="332"/>
            <ac:spMk id="4" creationId="{605DCE72-A01F-E541-87F7-1E846C4B6892}"/>
          </ac:spMkLst>
        </pc:spChg>
        <pc:spChg chg="del mod">
          <ac:chgData name="James Robinson" userId="fc180eca-8d2e-48bd-936e-967abcd2cd28" providerId="ADAL" clId="{A97892F6-FFDC-B041-A8FB-761D0D58B708}" dt="2020-03-31T14:50:48.428" v="402" actId="478"/>
          <ac:spMkLst>
            <pc:docMk/>
            <pc:sldMk cId="1593366920" sldId="332"/>
            <ac:spMk id="6" creationId="{8D74E4D6-A94D-644F-A863-D850D9D7FA23}"/>
          </ac:spMkLst>
        </pc:spChg>
        <pc:spChg chg="add">
          <ac:chgData name="James Robinson" userId="fc180eca-8d2e-48bd-936e-967abcd2cd28" providerId="ADAL" clId="{A97892F6-FFDC-B041-A8FB-761D0D58B708}" dt="2020-03-31T14:50:48.875" v="403"/>
          <ac:spMkLst>
            <pc:docMk/>
            <pc:sldMk cId="1593366920" sldId="332"/>
            <ac:spMk id="8" creationId="{C59E4D35-1AFD-5248-8F3A-EAFE951FD2C2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44.889" v="401"/>
        <pc:sldMkLst>
          <pc:docMk/>
          <pc:sldMk cId="3714930051" sldId="333"/>
        </pc:sldMkLst>
        <pc:spChg chg="mod">
          <ac:chgData name="James Robinson" userId="fc180eca-8d2e-48bd-936e-967abcd2cd28" providerId="ADAL" clId="{A97892F6-FFDC-B041-A8FB-761D0D58B708}" dt="2020-03-31T14:31:15.319" v="119"/>
          <ac:spMkLst>
            <pc:docMk/>
            <pc:sldMk cId="3714930051" sldId="333"/>
            <ac:spMk id="4" creationId="{638B0A16-19AD-B841-879F-129955621044}"/>
          </ac:spMkLst>
        </pc:spChg>
        <pc:spChg chg="del mod">
          <ac:chgData name="James Robinson" userId="fc180eca-8d2e-48bd-936e-967abcd2cd28" providerId="ADAL" clId="{A97892F6-FFDC-B041-A8FB-761D0D58B708}" dt="2020-03-31T14:50:44.444" v="400" actId="478"/>
          <ac:spMkLst>
            <pc:docMk/>
            <pc:sldMk cId="3714930051" sldId="333"/>
            <ac:spMk id="6" creationId="{82DA28B0-125C-194E-A1EA-C3738D0CCC45}"/>
          </ac:spMkLst>
        </pc:spChg>
        <pc:spChg chg="add">
          <ac:chgData name="James Robinson" userId="fc180eca-8d2e-48bd-936e-967abcd2cd28" providerId="ADAL" clId="{A97892F6-FFDC-B041-A8FB-761D0D58B708}" dt="2020-03-31T14:50:44.889" v="401"/>
          <ac:spMkLst>
            <pc:docMk/>
            <pc:sldMk cId="3714930051" sldId="333"/>
            <ac:spMk id="8" creationId="{AE4E8544-1C00-0C47-9369-7E87ACF864F2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40.380" v="399"/>
        <pc:sldMkLst>
          <pc:docMk/>
          <pc:sldMk cId="75343706" sldId="334"/>
        </pc:sldMkLst>
        <pc:spChg chg="mod">
          <ac:chgData name="James Robinson" userId="fc180eca-8d2e-48bd-936e-967abcd2cd28" providerId="ADAL" clId="{A97892F6-FFDC-B041-A8FB-761D0D58B708}" dt="2020-03-31T14:31:18.017" v="120"/>
          <ac:spMkLst>
            <pc:docMk/>
            <pc:sldMk cId="75343706" sldId="334"/>
            <ac:spMk id="4" creationId="{5DCDF2F8-4A06-F742-876B-03501DB3D4E6}"/>
          </ac:spMkLst>
        </pc:spChg>
        <pc:spChg chg="del mod">
          <ac:chgData name="James Robinson" userId="fc180eca-8d2e-48bd-936e-967abcd2cd28" providerId="ADAL" clId="{A97892F6-FFDC-B041-A8FB-761D0D58B708}" dt="2020-03-31T14:50:39.908" v="398" actId="478"/>
          <ac:spMkLst>
            <pc:docMk/>
            <pc:sldMk cId="75343706" sldId="334"/>
            <ac:spMk id="6" creationId="{DEDB6EC1-AE41-EF44-8032-ECC4B5D1ECD3}"/>
          </ac:spMkLst>
        </pc:spChg>
        <pc:spChg chg="add">
          <ac:chgData name="James Robinson" userId="fc180eca-8d2e-48bd-936e-967abcd2cd28" providerId="ADAL" clId="{A97892F6-FFDC-B041-A8FB-761D0D58B708}" dt="2020-03-31T14:50:40.380" v="399"/>
          <ac:spMkLst>
            <pc:docMk/>
            <pc:sldMk cId="75343706" sldId="334"/>
            <ac:spMk id="8" creationId="{B217EF36-9EDD-4F45-AD7F-21BEB2A71BD0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36.412" v="397"/>
        <pc:sldMkLst>
          <pc:docMk/>
          <pc:sldMk cId="3105245478" sldId="335"/>
        </pc:sldMkLst>
        <pc:spChg chg="mod">
          <ac:chgData name="James Robinson" userId="fc180eca-8d2e-48bd-936e-967abcd2cd28" providerId="ADAL" clId="{A97892F6-FFDC-B041-A8FB-761D0D58B708}" dt="2020-03-31T14:31:20.661" v="121"/>
          <ac:spMkLst>
            <pc:docMk/>
            <pc:sldMk cId="3105245478" sldId="335"/>
            <ac:spMk id="4" creationId="{CA3C3BBA-E250-3945-BAB5-2486F5DD788F}"/>
          </ac:spMkLst>
        </pc:spChg>
        <pc:spChg chg="del mod">
          <ac:chgData name="James Robinson" userId="fc180eca-8d2e-48bd-936e-967abcd2cd28" providerId="ADAL" clId="{A97892F6-FFDC-B041-A8FB-761D0D58B708}" dt="2020-03-31T14:50:35.828" v="396" actId="478"/>
          <ac:spMkLst>
            <pc:docMk/>
            <pc:sldMk cId="3105245478" sldId="335"/>
            <ac:spMk id="6" creationId="{C4181072-73FC-E445-8D0A-68AB0FC44AAA}"/>
          </ac:spMkLst>
        </pc:spChg>
        <pc:spChg chg="add">
          <ac:chgData name="James Robinson" userId="fc180eca-8d2e-48bd-936e-967abcd2cd28" providerId="ADAL" clId="{A97892F6-FFDC-B041-A8FB-761D0D58B708}" dt="2020-03-31T14:50:36.412" v="397"/>
          <ac:spMkLst>
            <pc:docMk/>
            <pc:sldMk cId="3105245478" sldId="335"/>
            <ac:spMk id="8" creationId="{4A4DD39A-223F-A545-B336-24D14E8ED0B4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0:31.027" v="395"/>
        <pc:sldMkLst>
          <pc:docMk/>
          <pc:sldMk cId="2366843814" sldId="336"/>
        </pc:sldMkLst>
        <pc:spChg chg="mod">
          <ac:chgData name="James Robinson" userId="fc180eca-8d2e-48bd-936e-967abcd2cd28" providerId="ADAL" clId="{A97892F6-FFDC-B041-A8FB-761D0D58B708}" dt="2020-03-31T14:31:28.286" v="122"/>
          <ac:spMkLst>
            <pc:docMk/>
            <pc:sldMk cId="2366843814" sldId="336"/>
            <ac:spMk id="4" creationId="{2093256F-FC61-6A49-9C79-C0CFA9669AE4}"/>
          </ac:spMkLst>
        </pc:spChg>
        <pc:spChg chg="del mod">
          <ac:chgData name="James Robinson" userId="fc180eca-8d2e-48bd-936e-967abcd2cd28" providerId="ADAL" clId="{A97892F6-FFDC-B041-A8FB-761D0D58B708}" dt="2020-03-31T14:50:30.444" v="394" actId="478"/>
          <ac:spMkLst>
            <pc:docMk/>
            <pc:sldMk cId="2366843814" sldId="336"/>
            <ac:spMk id="6" creationId="{F2AD1864-B7F4-8A47-ADEB-0508C4DBD6F4}"/>
          </ac:spMkLst>
        </pc:spChg>
        <pc:spChg chg="add">
          <ac:chgData name="James Robinson" userId="fc180eca-8d2e-48bd-936e-967abcd2cd28" providerId="ADAL" clId="{A97892F6-FFDC-B041-A8FB-761D0D58B708}" dt="2020-03-31T14:50:31.027" v="395"/>
          <ac:spMkLst>
            <pc:docMk/>
            <pc:sldMk cId="2366843814" sldId="336"/>
            <ac:spMk id="8" creationId="{8B92A520-0DB5-BA41-9F24-F2ADC38F5587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1:36.448" v="423"/>
        <pc:sldMkLst>
          <pc:docMk/>
          <pc:sldMk cId="2690456643" sldId="337"/>
        </pc:sldMkLst>
        <pc:spChg chg="mod">
          <ac:chgData name="James Robinson" userId="fc180eca-8d2e-48bd-936e-967abcd2cd28" providerId="ADAL" clId="{A97892F6-FFDC-B041-A8FB-761D0D58B708}" dt="2020-03-31T14:30:35.359" v="108"/>
          <ac:spMkLst>
            <pc:docMk/>
            <pc:sldMk cId="2690456643" sldId="337"/>
            <ac:spMk id="7" creationId="{655282F5-BF7A-6F4D-BC0C-7128DAEB1A1E}"/>
          </ac:spMkLst>
        </pc:spChg>
        <pc:spChg chg="del mod">
          <ac:chgData name="James Robinson" userId="fc180eca-8d2e-48bd-936e-967abcd2cd28" providerId="ADAL" clId="{A97892F6-FFDC-B041-A8FB-761D0D58B708}" dt="2020-03-31T14:51:36.028" v="422" actId="478"/>
          <ac:spMkLst>
            <pc:docMk/>
            <pc:sldMk cId="2690456643" sldId="337"/>
            <ac:spMk id="8" creationId="{5CE74616-5969-EE43-8CEA-E163D8B0DEB7}"/>
          </ac:spMkLst>
        </pc:spChg>
        <pc:spChg chg="add">
          <ac:chgData name="James Robinson" userId="fc180eca-8d2e-48bd-936e-967abcd2cd28" providerId="ADAL" clId="{A97892F6-FFDC-B041-A8FB-761D0D58B708}" dt="2020-03-31T14:51:36.448" v="423"/>
          <ac:spMkLst>
            <pc:docMk/>
            <pc:sldMk cId="2690456643" sldId="337"/>
            <ac:spMk id="11" creationId="{F5FB0B0E-B363-B748-9ED8-8CCED3EF4807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3:38.861" v="475" actId="115"/>
        <pc:sldMkLst>
          <pc:docMk/>
          <pc:sldMk cId="3701161728" sldId="338"/>
        </pc:sldMkLst>
        <pc:spChg chg="add del mod">
          <ac:chgData name="James Robinson" userId="fc180eca-8d2e-48bd-936e-967abcd2cd28" providerId="ADAL" clId="{A97892F6-FFDC-B041-A8FB-761D0D58B708}" dt="2020-03-31T14:53:38.861" v="475" actId="115"/>
          <ac:spMkLst>
            <pc:docMk/>
            <pc:sldMk cId="3701161728" sldId="338"/>
            <ac:spMk id="6" creationId="{B672B6D8-47C4-8E44-A328-66C9BD023189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3:51.015" v="479"/>
        <pc:sldMkLst>
          <pc:docMk/>
          <pc:sldMk cId="139255510" sldId="339"/>
        </pc:sldMkLst>
        <pc:spChg chg="add del mod">
          <ac:chgData name="James Robinson" userId="fc180eca-8d2e-48bd-936e-967abcd2cd28" providerId="ADAL" clId="{A97892F6-FFDC-B041-A8FB-761D0D58B708}" dt="2020-03-31T14:53:50.307" v="478" actId="478"/>
          <ac:spMkLst>
            <pc:docMk/>
            <pc:sldMk cId="139255510" sldId="339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3:51.015" v="479"/>
          <ac:spMkLst>
            <pc:docMk/>
            <pc:sldMk cId="139255510" sldId="339"/>
            <ac:spMk id="281" creationId="{557E8057-E136-BC45-967F-2D4AD6BAB0AE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3:55.269" v="481"/>
        <pc:sldMkLst>
          <pc:docMk/>
          <pc:sldMk cId="2112503255" sldId="340"/>
        </pc:sldMkLst>
        <pc:spChg chg="add del mod">
          <ac:chgData name="James Robinson" userId="fc180eca-8d2e-48bd-936e-967abcd2cd28" providerId="ADAL" clId="{A97892F6-FFDC-B041-A8FB-761D0D58B708}" dt="2020-03-31T14:53:54.723" v="480" actId="478"/>
          <ac:spMkLst>
            <pc:docMk/>
            <pc:sldMk cId="2112503255" sldId="340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3:55.269" v="481"/>
          <ac:spMkLst>
            <pc:docMk/>
            <pc:sldMk cId="2112503255" sldId="340"/>
            <ac:spMk id="281" creationId="{AB8E98DF-6139-D446-BB73-E384B71BE48B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3:58.467" v="483"/>
        <pc:sldMkLst>
          <pc:docMk/>
          <pc:sldMk cId="2626373708" sldId="341"/>
        </pc:sldMkLst>
        <pc:spChg chg="add del mod">
          <ac:chgData name="James Robinson" userId="fc180eca-8d2e-48bd-936e-967abcd2cd28" providerId="ADAL" clId="{A97892F6-FFDC-B041-A8FB-761D0D58B708}" dt="2020-03-31T14:53:57.947" v="482" actId="478"/>
          <ac:spMkLst>
            <pc:docMk/>
            <pc:sldMk cId="2626373708" sldId="341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3:58.467" v="483"/>
          <ac:spMkLst>
            <pc:docMk/>
            <pc:sldMk cId="2626373708" sldId="341"/>
            <ac:spMk id="281" creationId="{40B9115D-A437-6B40-A24C-F099F367B3A5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4:01.391" v="485"/>
        <pc:sldMkLst>
          <pc:docMk/>
          <pc:sldMk cId="850279168" sldId="342"/>
        </pc:sldMkLst>
        <pc:spChg chg="add del mod">
          <ac:chgData name="James Robinson" userId="fc180eca-8d2e-48bd-936e-967abcd2cd28" providerId="ADAL" clId="{A97892F6-FFDC-B041-A8FB-761D0D58B708}" dt="2020-03-31T14:54:00.836" v="484" actId="478"/>
          <ac:spMkLst>
            <pc:docMk/>
            <pc:sldMk cId="850279168" sldId="342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4:01.391" v="485"/>
          <ac:spMkLst>
            <pc:docMk/>
            <pc:sldMk cId="850279168" sldId="342"/>
            <ac:spMk id="281" creationId="{F9F34675-80CD-984A-A718-7701FF60B578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4:16.458" v="491"/>
        <pc:sldMkLst>
          <pc:docMk/>
          <pc:sldMk cId="2256818644" sldId="343"/>
        </pc:sldMkLst>
        <pc:spChg chg="add del mod">
          <ac:chgData name="James Robinson" userId="fc180eca-8d2e-48bd-936e-967abcd2cd28" providerId="ADAL" clId="{A97892F6-FFDC-B041-A8FB-761D0D58B708}" dt="2020-03-31T14:54:16.064" v="490" actId="478"/>
          <ac:spMkLst>
            <pc:docMk/>
            <pc:sldMk cId="2256818644" sldId="343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4:16.458" v="491"/>
          <ac:spMkLst>
            <pc:docMk/>
            <pc:sldMk cId="2256818644" sldId="343"/>
            <ac:spMk id="281" creationId="{6F3041D2-DC4C-8D41-985C-76C2A42E32B7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4:08.882" v="487"/>
        <pc:sldMkLst>
          <pc:docMk/>
          <pc:sldMk cId="3196026049" sldId="344"/>
        </pc:sldMkLst>
        <pc:spChg chg="add del mod">
          <ac:chgData name="James Robinson" userId="fc180eca-8d2e-48bd-936e-967abcd2cd28" providerId="ADAL" clId="{A97892F6-FFDC-B041-A8FB-761D0D58B708}" dt="2020-03-31T14:54:08.379" v="486" actId="478"/>
          <ac:spMkLst>
            <pc:docMk/>
            <pc:sldMk cId="3196026049" sldId="344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4:08.882" v="487"/>
          <ac:spMkLst>
            <pc:docMk/>
            <pc:sldMk cId="3196026049" sldId="344"/>
            <ac:spMk id="281" creationId="{1CBA27A6-137E-7E45-B363-0E5B0DE43DD3}"/>
          </ac:spMkLst>
        </pc:spChg>
      </pc:sldChg>
      <pc:sldChg chg="addSp delSp modSp">
        <pc:chgData name="James Robinson" userId="fc180eca-8d2e-48bd-936e-967abcd2cd28" providerId="ADAL" clId="{A97892F6-FFDC-B041-A8FB-761D0D58B708}" dt="2020-03-31T14:54:13.505" v="489"/>
        <pc:sldMkLst>
          <pc:docMk/>
          <pc:sldMk cId="1931683959" sldId="345"/>
        </pc:sldMkLst>
        <pc:spChg chg="add del mod">
          <ac:chgData name="James Robinson" userId="fc180eca-8d2e-48bd-936e-967abcd2cd28" providerId="ADAL" clId="{A97892F6-FFDC-B041-A8FB-761D0D58B708}" dt="2020-03-31T14:54:12.939" v="488" actId="478"/>
          <ac:spMkLst>
            <pc:docMk/>
            <pc:sldMk cId="1931683959" sldId="345"/>
            <ac:spMk id="6" creationId="{B672B6D8-47C4-8E44-A328-66C9BD023189}"/>
          </ac:spMkLst>
        </pc:spChg>
        <pc:spChg chg="add">
          <ac:chgData name="James Robinson" userId="fc180eca-8d2e-48bd-936e-967abcd2cd28" providerId="ADAL" clId="{A97892F6-FFDC-B041-A8FB-761D0D58B708}" dt="2020-03-31T14:54:13.505" v="489"/>
          <ac:spMkLst>
            <pc:docMk/>
            <pc:sldMk cId="1931683959" sldId="345"/>
            <ac:spMk id="281" creationId="{7E485AE3-E8C6-2546-AB4C-4A20F71FAFF9}"/>
          </ac:spMkLst>
        </pc:spChg>
      </pc:sldChg>
      <pc:sldChg chg="add del setBg">
        <pc:chgData name="James Robinson" userId="fc180eca-8d2e-48bd-936e-967abcd2cd28" providerId="ADAL" clId="{A97892F6-FFDC-B041-A8FB-761D0D58B708}" dt="2020-03-31T14:44:01.095" v="253" actId="2696"/>
        <pc:sldMkLst>
          <pc:docMk/>
          <pc:sldMk cId="1771732241" sldId="346"/>
        </pc:sldMkLst>
      </pc:sldChg>
      <pc:sldChg chg="addSp delSp modSp add">
        <pc:chgData name="James Robinson" userId="fc180eca-8d2e-48bd-936e-967abcd2cd28" providerId="ADAL" clId="{A97892F6-FFDC-B041-A8FB-761D0D58B708}" dt="2020-03-31T14:52:32.077" v="450"/>
        <pc:sldMkLst>
          <pc:docMk/>
          <pc:sldMk cId="2924781031" sldId="346"/>
        </pc:sldMkLst>
        <pc:spChg chg="del mod">
          <ac:chgData name="James Robinson" userId="fc180eca-8d2e-48bd-936e-967abcd2cd28" providerId="ADAL" clId="{A97892F6-FFDC-B041-A8FB-761D0D58B708}" dt="2020-03-31T14:52:31.635" v="449" actId="478"/>
          <ac:spMkLst>
            <pc:docMk/>
            <pc:sldMk cId="2924781031" sldId="346"/>
            <ac:spMk id="4" creationId="{5699B409-26E6-234A-B0A5-72DD0A53D9D9}"/>
          </ac:spMkLst>
        </pc:spChg>
        <pc:spChg chg="add">
          <ac:chgData name="James Robinson" userId="fc180eca-8d2e-48bd-936e-967abcd2cd28" providerId="ADAL" clId="{A97892F6-FFDC-B041-A8FB-761D0D58B708}" dt="2020-03-31T14:52:32.077" v="450"/>
          <ac:spMkLst>
            <pc:docMk/>
            <pc:sldMk cId="2924781031" sldId="346"/>
            <ac:spMk id="6" creationId="{242EE4A4-37CE-7843-84B7-9A10E85C35C1}"/>
          </ac:spMkLst>
        </pc:spChg>
        <pc:graphicFrameChg chg="modGraphic">
          <ac:chgData name="James Robinson" userId="fc180eca-8d2e-48bd-936e-967abcd2cd28" providerId="ADAL" clId="{A97892F6-FFDC-B041-A8FB-761D0D58B708}" dt="2020-03-31T14:45:29.494" v="278" actId="207"/>
          <ac:graphicFrameMkLst>
            <pc:docMk/>
            <pc:sldMk cId="2924781031" sldId="346"/>
            <ac:graphicFrameMk id="2" creationId="{9057F61A-3E0D-7145-9E89-C45228B41D40}"/>
          </ac:graphicFrameMkLst>
        </pc:graphicFrameChg>
      </pc:sldChg>
      <pc:sldMasterChg chg="modSp modSldLayout">
        <pc:chgData name="James Robinson" userId="fc180eca-8d2e-48bd-936e-967abcd2cd28" providerId="ADAL" clId="{A97892F6-FFDC-B041-A8FB-761D0D58B708}" dt="2020-03-31T14:27:54.227" v="47" actId="20577"/>
        <pc:sldMasterMkLst>
          <pc:docMk/>
          <pc:sldMasterMk cId="2460954070" sldId="2147483660"/>
        </pc:sldMasterMkLst>
        <pc:spChg chg="mod">
          <ac:chgData name="James Robinson" userId="fc180eca-8d2e-48bd-936e-967abcd2cd28" providerId="ADAL" clId="{A97892F6-FFDC-B041-A8FB-761D0D58B708}" dt="2020-03-31T14:27:09.563" v="23" actId="20577"/>
          <ac:spMkLst>
            <pc:docMk/>
            <pc:sldMasterMk cId="2460954070" sldId="2147483660"/>
            <ac:spMk id="4" creationId="{00000000-0000-0000-0000-000000000000}"/>
          </ac:spMkLst>
        </pc:spChg>
        <pc:sldLayoutChg chg="modSp">
          <pc:chgData name="James Robinson" userId="fc180eca-8d2e-48bd-936e-967abcd2cd28" providerId="ADAL" clId="{A97892F6-FFDC-B041-A8FB-761D0D58B708}" dt="2020-03-31T14:27:17.179" v="26" actId="20577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Robinson" userId="fc180eca-8d2e-48bd-936e-967abcd2cd28" providerId="ADAL" clId="{A97892F6-FFDC-B041-A8FB-761D0D58B708}" dt="2020-03-31T14:27:17.179" v="26" actId="20577"/>
            <ac:spMkLst>
              <pc:docMk/>
              <pc:sldMasterMk cId="2460954070" sldId="2147483660"/>
              <pc:sldLayoutMk cId="2385387890" sldId="2147483661"/>
              <ac:spMk id="4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21.733" v="29" actId="20577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James Robinson" userId="fc180eca-8d2e-48bd-936e-967abcd2cd28" providerId="ADAL" clId="{A97892F6-FFDC-B041-A8FB-761D0D58B708}" dt="2020-03-31T14:27:21.733" v="29" actId="20577"/>
            <ac:spMkLst>
              <pc:docMk/>
              <pc:sldMasterMk cId="2460954070" sldId="2147483660"/>
              <pc:sldLayoutMk cId="949138452" sldId="2147483662"/>
              <ac:spMk id="4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25.171" v="31" actId="20577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Robinson" userId="fc180eca-8d2e-48bd-936e-967abcd2cd28" providerId="ADAL" clId="{A97892F6-FFDC-B041-A8FB-761D0D58B708}" dt="2020-03-31T14:27:25.171" v="31" actId="20577"/>
            <ac:spMkLst>
              <pc:docMk/>
              <pc:sldMasterMk cId="2460954070" sldId="2147483660"/>
              <pc:sldLayoutMk cId="2591524520" sldId="2147483663"/>
              <ac:spMk id="4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29.723" v="34" actId="20577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Robinson" userId="fc180eca-8d2e-48bd-936e-967abcd2cd28" providerId="ADAL" clId="{A97892F6-FFDC-B041-A8FB-761D0D58B708}" dt="2020-03-31T14:27:29.723" v="34" actId="20577"/>
            <ac:spMkLst>
              <pc:docMk/>
              <pc:sldMasterMk cId="2460954070" sldId="2147483660"/>
              <pc:sldLayoutMk cId="1203092039" sldId="2147483664"/>
              <ac:spMk id="5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32.780" v="36" actId="20577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Robinson" userId="fc180eca-8d2e-48bd-936e-967abcd2cd28" providerId="ADAL" clId="{A97892F6-FFDC-B041-A8FB-761D0D58B708}" dt="2020-03-31T14:27:32.780" v="36" actId="20577"/>
            <ac:spMkLst>
              <pc:docMk/>
              <pc:sldMasterMk cId="2460954070" sldId="2147483660"/>
              <pc:sldLayoutMk cId="3733172339" sldId="2147483665"/>
              <ac:spMk id="7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35.987" v="38" actId="20577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James Robinson" userId="fc180eca-8d2e-48bd-936e-967abcd2cd28" providerId="ADAL" clId="{A97892F6-FFDC-B041-A8FB-761D0D58B708}" dt="2020-03-31T14:27:35.987" v="38" actId="20577"/>
            <ac:spMkLst>
              <pc:docMk/>
              <pc:sldMasterMk cId="2460954070" sldId="2147483660"/>
              <pc:sldLayoutMk cId="3210312558" sldId="2147483666"/>
              <ac:spMk id="3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41.169" v="39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James Robinson" userId="fc180eca-8d2e-48bd-936e-967abcd2cd28" providerId="ADAL" clId="{A97892F6-FFDC-B041-A8FB-761D0D58B708}" dt="2020-03-31T14:27:41.169" v="39"/>
            <ac:spMkLst>
              <pc:docMk/>
              <pc:sldMasterMk cId="2460954070" sldId="2147483660"/>
              <pc:sldLayoutMk cId="3146388984" sldId="2147483667"/>
              <ac:spMk id="2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45.443" v="41" actId="20577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Robinson" userId="fc180eca-8d2e-48bd-936e-967abcd2cd28" providerId="ADAL" clId="{A97892F6-FFDC-B041-A8FB-761D0D58B708}" dt="2020-03-31T14:27:45.443" v="41" actId="20577"/>
            <ac:spMkLst>
              <pc:docMk/>
              <pc:sldMasterMk cId="2460954070" sldId="2147483660"/>
              <pc:sldLayoutMk cId="3171841454" sldId="2147483668"/>
              <ac:spMk id="5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48.123" v="43" actId="20577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Robinson" userId="fc180eca-8d2e-48bd-936e-967abcd2cd28" providerId="ADAL" clId="{A97892F6-FFDC-B041-A8FB-761D0D58B708}" dt="2020-03-31T14:27:48.123" v="43" actId="20577"/>
            <ac:spMkLst>
              <pc:docMk/>
              <pc:sldMasterMk cId="2460954070" sldId="2147483660"/>
              <pc:sldLayoutMk cId="1718958274" sldId="2147483669"/>
              <ac:spMk id="5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50.739" v="45" actId="20577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James Robinson" userId="fc180eca-8d2e-48bd-936e-967abcd2cd28" providerId="ADAL" clId="{A97892F6-FFDC-B041-A8FB-761D0D58B708}" dt="2020-03-31T14:27:50.739" v="45" actId="20577"/>
            <ac:spMkLst>
              <pc:docMk/>
              <pc:sldMasterMk cId="2460954070" sldId="2147483660"/>
              <pc:sldLayoutMk cId="2202905451" sldId="2147483670"/>
              <ac:spMk id="4" creationId="{00000000-0000-0000-0000-000000000000}"/>
            </ac:spMkLst>
          </pc:spChg>
        </pc:sldLayoutChg>
        <pc:sldLayoutChg chg="modSp">
          <pc:chgData name="James Robinson" userId="fc180eca-8d2e-48bd-936e-967abcd2cd28" providerId="ADAL" clId="{A97892F6-FFDC-B041-A8FB-761D0D58B708}" dt="2020-03-31T14:27:54.227" v="47" actId="20577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Robinson" userId="fc180eca-8d2e-48bd-936e-967abcd2cd28" providerId="ADAL" clId="{A97892F6-FFDC-B041-A8FB-761D0D58B708}" dt="2020-03-31T14:27:54.227" v="47" actId="20577"/>
            <ac:spMkLst>
              <pc:docMk/>
              <pc:sldMasterMk cId="2460954070" sldId="2147483660"/>
              <pc:sldLayoutMk cId="3479445657" sldId="2147483671"/>
              <ac:spMk id="4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4</a:t>
          </a:r>
          <a:endParaRPr lang="en-US" b="0" i="0" u="none" strike="noStrike" cap="none" baseline="0" noProof="0">
            <a:solidFill>
              <a:schemeClr val="bg1"/>
            </a:solidFill>
            <a:latin typeface="Calibri Ligh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99A6B9-1ABC-8E43-BFDE-F3026AC1BF61}" type="doc">
      <dgm:prSet loTypeId="urn:microsoft.com/office/officeart/2008/layout/PictureAccent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ED709-BA28-8A45-9C5B-55B120B8BE5E}">
      <dgm:prSet phldrT="[Text]" custT="1"/>
      <dgm:spPr/>
      <dgm:t>
        <a:bodyPr/>
        <a:lstStyle/>
        <a:p>
          <a:r>
            <a:rPr lang="en-US" sz="2400"/>
            <a:t>Tier 4 environments are used to handle, combine or generate:</a:t>
          </a:r>
        </a:p>
      </dgm:t>
    </dgm:pt>
    <dgm:pt modelId="{7D340FDC-0B9C-7343-B253-207B9A04C27E}" type="parTrans" cxnId="{D6B440C2-6215-1140-858C-C21FC25D6C09}">
      <dgm:prSet/>
      <dgm:spPr/>
      <dgm:t>
        <a:bodyPr/>
        <a:lstStyle/>
        <a:p>
          <a:endParaRPr lang="en-US"/>
        </a:p>
      </dgm:t>
    </dgm:pt>
    <dgm:pt modelId="{EE8022A5-8AAD-D044-9FF0-2C0BFD2D6F56}" type="sibTrans" cxnId="{D6B440C2-6215-1140-858C-C21FC25D6C09}">
      <dgm:prSet/>
      <dgm:spPr/>
      <dgm:t>
        <a:bodyPr/>
        <a:lstStyle/>
        <a:p>
          <a:endParaRPr lang="en-US"/>
        </a:p>
      </dgm:t>
    </dgm:pt>
    <dgm:pt modelId="{CBE11E3C-A807-2245-80F2-D8B4B63AE1E1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 dirty="0"/>
            <a:t>personal data where disclosure poses a substantial threat to personal safety, security or health </a:t>
          </a:r>
        </a:p>
      </dgm:t>
    </dgm:pt>
    <dgm:pt modelId="{DFEDE31D-F41B-8A4E-970E-9B86DEA61783}" type="parTrans" cxnId="{81DE5385-71A9-1C46-BAD7-52902F20AB34}">
      <dgm:prSet/>
      <dgm:spPr/>
      <dgm:t>
        <a:bodyPr/>
        <a:lstStyle/>
        <a:p>
          <a:endParaRPr lang="en-US"/>
        </a:p>
      </dgm:t>
    </dgm:pt>
    <dgm:pt modelId="{6AD3A078-3950-B041-AA30-DFBF41A70881}" type="sibTrans" cxnId="{81DE5385-71A9-1C46-BAD7-52902F20AB34}">
      <dgm:prSet/>
      <dgm:spPr/>
      <dgm:t>
        <a:bodyPr/>
        <a:lstStyle/>
        <a:p>
          <a:endParaRPr lang="en-US"/>
        </a:p>
      </dgm:t>
    </dgm:pt>
    <dgm:pt modelId="{16E151F1-DDF9-B34F-B649-6E194B0F04C8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 dirty="0"/>
            <a:t>commercial or governmental data which is likely to be subject to attack by sophisticated, well-resourced and determined actors (e.g. nation states)</a:t>
          </a:r>
        </a:p>
      </dgm:t>
    </dgm:pt>
    <dgm:pt modelId="{571770A2-C3A0-0F49-A47B-8656B132368D}" type="parTrans" cxnId="{9EAF60C1-42B8-F244-AAB8-F6EF9CB9ACA2}">
      <dgm:prSet/>
      <dgm:spPr/>
      <dgm:t>
        <a:bodyPr/>
        <a:lstStyle/>
        <a:p>
          <a:endParaRPr lang="en-US"/>
        </a:p>
      </dgm:t>
    </dgm:pt>
    <dgm:pt modelId="{C608B43E-24D9-1449-8A29-257846BB348C}" type="sibTrans" cxnId="{9EAF60C1-42B8-F244-AAB8-F6EF9CB9ACA2}">
      <dgm:prSet/>
      <dgm:spPr/>
      <dgm:t>
        <a:bodyPr/>
        <a:lstStyle/>
        <a:p>
          <a:endParaRPr lang="en-US"/>
        </a:p>
      </dgm:t>
    </dgm:pt>
    <dgm:pt modelId="{342A2E27-0E6C-4B4F-8158-57918F3802C7}" type="pres">
      <dgm:prSet presAssocID="{F299A6B9-1ABC-8E43-BFDE-F3026AC1BF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6D7545-4C24-FF41-8DAA-746483DD3D5F}" type="pres">
      <dgm:prSet presAssocID="{85FED709-BA28-8A45-9C5B-55B120B8BE5E}" presName="root" presStyleCnt="0">
        <dgm:presLayoutVars>
          <dgm:chMax/>
          <dgm:chPref val="4"/>
        </dgm:presLayoutVars>
      </dgm:prSet>
      <dgm:spPr/>
    </dgm:pt>
    <dgm:pt modelId="{70D7BA4C-0939-F145-888A-82EEE26CFB3D}" type="pres">
      <dgm:prSet presAssocID="{85FED709-BA28-8A45-9C5B-55B120B8BE5E}" presName="rootComposite" presStyleCnt="0">
        <dgm:presLayoutVars/>
      </dgm:prSet>
      <dgm:spPr/>
    </dgm:pt>
    <dgm:pt modelId="{7D17EA21-FA17-AC43-89A8-18ACB708A7AB}" type="pres">
      <dgm:prSet presAssocID="{85FED709-BA28-8A45-9C5B-55B120B8BE5E}" presName="rootText" presStyleLbl="node0" presStyleIdx="0" presStyleCnt="1">
        <dgm:presLayoutVars>
          <dgm:chMax/>
          <dgm:chPref val="4"/>
        </dgm:presLayoutVars>
      </dgm:prSet>
      <dgm:spPr/>
    </dgm:pt>
    <dgm:pt modelId="{86CCF324-95A7-5D43-AD65-C62423E7BABE}" type="pres">
      <dgm:prSet presAssocID="{85FED709-BA28-8A45-9C5B-55B120B8BE5E}" presName="childShape" presStyleCnt="0">
        <dgm:presLayoutVars>
          <dgm:chMax val="0"/>
          <dgm:chPref val="0"/>
        </dgm:presLayoutVars>
      </dgm:prSet>
      <dgm:spPr/>
    </dgm:pt>
    <dgm:pt modelId="{580B6A1F-F3CA-D84F-8017-6BA9F78612B2}" type="pres">
      <dgm:prSet presAssocID="{CBE11E3C-A807-2245-80F2-D8B4B63AE1E1}" presName="childComposite" presStyleCnt="0">
        <dgm:presLayoutVars>
          <dgm:chMax val="0"/>
          <dgm:chPref val="0"/>
        </dgm:presLayoutVars>
      </dgm:prSet>
      <dgm:spPr/>
    </dgm:pt>
    <dgm:pt modelId="{0D4FC79F-DE6B-AD43-BD4E-A1D0502F29CD}" type="pres">
      <dgm:prSet presAssocID="{CBE11E3C-A807-2245-80F2-D8B4B63AE1E1}" presName="Image" presStyleLbl="node1" presStyleIdx="0" presStyleCnt="2"/>
      <dgm:spPr/>
    </dgm:pt>
    <dgm:pt modelId="{BC8A2D6D-2DF0-C245-ABEC-4AC6A4246D3B}" type="pres">
      <dgm:prSet presAssocID="{CBE11E3C-A807-2245-80F2-D8B4B63AE1E1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188E0CE9-92FC-D945-9C21-43248FFD2075}" type="pres">
      <dgm:prSet presAssocID="{16E151F1-DDF9-B34F-B649-6E194B0F04C8}" presName="childComposite" presStyleCnt="0">
        <dgm:presLayoutVars>
          <dgm:chMax val="0"/>
          <dgm:chPref val="0"/>
        </dgm:presLayoutVars>
      </dgm:prSet>
      <dgm:spPr/>
    </dgm:pt>
    <dgm:pt modelId="{EB069B5C-9B1D-B242-93FD-B7533173E0BC}" type="pres">
      <dgm:prSet presAssocID="{16E151F1-DDF9-B34F-B649-6E194B0F04C8}" presName="Image" presStyleLbl="node1" presStyleIdx="1" presStyleCnt="2"/>
      <dgm:spPr/>
    </dgm:pt>
    <dgm:pt modelId="{D5052120-57F2-9842-AEA9-4E5F8171ACAC}" type="pres">
      <dgm:prSet presAssocID="{16E151F1-DDF9-B34F-B649-6E194B0F04C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D295F01-8118-1B47-98A9-8A6EA61E5488}" type="presOf" srcId="{F299A6B9-1ABC-8E43-BFDE-F3026AC1BF61}" destId="{342A2E27-0E6C-4B4F-8158-57918F3802C7}" srcOrd="0" destOrd="0" presId="urn:microsoft.com/office/officeart/2008/layout/PictureAccentList"/>
    <dgm:cxn modelId="{94A6ED15-480F-3D4A-9D10-13DB989342E5}" type="presOf" srcId="{16E151F1-DDF9-B34F-B649-6E194B0F04C8}" destId="{D5052120-57F2-9842-AEA9-4E5F8171ACAC}" srcOrd="0" destOrd="0" presId="urn:microsoft.com/office/officeart/2008/layout/PictureAccentList"/>
    <dgm:cxn modelId="{2487567F-3B2C-6143-AB8E-3A81D53CCC24}" type="presOf" srcId="{85FED709-BA28-8A45-9C5B-55B120B8BE5E}" destId="{7D17EA21-FA17-AC43-89A8-18ACB708A7AB}" srcOrd="0" destOrd="0" presId="urn:microsoft.com/office/officeart/2008/layout/PictureAccentList"/>
    <dgm:cxn modelId="{35DE1282-740C-614C-B12E-090895969814}" type="presOf" srcId="{CBE11E3C-A807-2245-80F2-D8B4B63AE1E1}" destId="{BC8A2D6D-2DF0-C245-ABEC-4AC6A4246D3B}" srcOrd="0" destOrd="0" presId="urn:microsoft.com/office/officeart/2008/layout/PictureAccentList"/>
    <dgm:cxn modelId="{81DE5385-71A9-1C46-BAD7-52902F20AB34}" srcId="{85FED709-BA28-8A45-9C5B-55B120B8BE5E}" destId="{CBE11E3C-A807-2245-80F2-D8B4B63AE1E1}" srcOrd="0" destOrd="0" parTransId="{DFEDE31D-F41B-8A4E-970E-9B86DEA61783}" sibTransId="{6AD3A078-3950-B041-AA30-DFBF41A70881}"/>
    <dgm:cxn modelId="{9EAF60C1-42B8-F244-AAB8-F6EF9CB9ACA2}" srcId="{85FED709-BA28-8A45-9C5B-55B120B8BE5E}" destId="{16E151F1-DDF9-B34F-B649-6E194B0F04C8}" srcOrd="1" destOrd="0" parTransId="{571770A2-C3A0-0F49-A47B-8656B132368D}" sibTransId="{C608B43E-24D9-1449-8A29-257846BB348C}"/>
    <dgm:cxn modelId="{D6B440C2-6215-1140-858C-C21FC25D6C09}" srcId="{F299A6B9-1ABC-8E43-BFDE-F3026AC1BF61}" destId="{85FED709-BA28-8A45-9C5B-55B120B8BE5E}" srcOrd="0" destOrd="0" parTransId="{7D340FDC-0B9C-7343-B253-207B9A04C27E}" sibTransId="{EE8022A5-8AAD-D044-9FF0-2C0BFD2D6F56}"/>
    <dgm:cxn modelId="{AF2E2846-42AD-3444-8CEF-E3B46CF07970}" type="presParOf" srcId="{342A2E27-0E6C-4B4F-8158-57918F3802C7}" destId="{646D7545-4C24-FF41-8DAA-746483DD3D5F}" srcOrd="0" destOrd="0" presId="urn:microsoft.com/office/officeart/2008/layout/PictureAccentList"/>
    <dgm:cxn modelId="{B32A54C3-0C64-D844-9BEB-163E7E00EEBF}" type="presParOf" srcId="{646D7545-4C24-FF41-8DAA-746483DD3D5F}" destId="{70D7BA4C-0939-F145-888A-82EEE26CFB3D}" srcOrd="0" destOrd="0" presId="urn:microsoft.com/office/officeart/2008/layout/PictureAccentList"/>
    <dgm:cxn modelId="{79148F4E-CB76-2142-93B3-6297284A56E2}" type="presParOf" srcId="{70D7BA4C-0939-F145-888A-82EEE26CFB3D}" destId="{7D17EA21-FA17-AC43-89A8-18ACB708A7AB}" srcOrd="0" destOrd="0" presId="urn:microsoft.com/office/officeart/2008/layout/PictureAccentList"/>
    <dgm:cxn modelId="{0AA2FA49-DBEF-5140-9CF8-5D0DAD3B8C92}" type="presParOf" srcId="{646D7545-4C24-FF41-8DAA-746483DD3D5F}" destId="{86CCF324-95A7-5D43-AD65-C62423E7BABE}" srcOrd="1" destOrd="0" presId="urn:microsoft.com/office/officeart/2008/layout/PictureAccentList"/>
    <dgm:cxn modelId="{45C770FB-EF0D-304F-8EDA-8F2C43F82AB3}" type="presParOf" srcId="{86CCF324-95A7-5D43-AD65-C62423E7BABE}" destId="{580B6A1F-F3CA-D84F-8017-6BA9F78612B2}" srcOrd="0" destOrd="0" presId="urn:microsoft.com/office/officeart/2008/layout/PictureAccentList"/>
    <dgm:cxn modelId="{FD8F8963-E7B0-D14B-9C2E-161A9D434D35}" type="presParOf" srcId="{580B6A1F-F3CA-D84F-8017-6BA9F78612B2}" destId="{0D4FC79F-DE6B-AD43-BD4E-A1D0502F29CD}" srcOrd="0" destOrd="0" presId="urn:microsoft.com/office/officeart/2008/layout/PictureAccentList"/>
    <dgm:cxn modelId="{CF14A411-701B-7F48-9E6D-F8CBBD0F3CB5}" type="presParOf" srcId="{580B6A1F-F3CA-D84F-8017-6BA9F78612B2}" destId="{BC8A2D6D-2DF0-C245-ABEC-4AC6A4246D3B}" srcOrd="1" destOrd="0" presId="urn:microsoft.com/office/officeart/2008/layout/PictureAccentList"/>
    <dgm:cxn modelId="{075D68DE-EE20-8246-A993-BF01CC62D4C9}" type="presParOf" srcId="{86CCF324-95A7-5D43-AD65-C62423E7BABE}" destId="{188E0CE9-92FC-D945-9C21-43248FFD2075}" srcOrd="1" destOrd="0" presId="urn:microsoft.com/office/officeart/2008/layout/PictureAccentList"/>
    <dgm:cxn modelId="{0E49DB34-A1FA-FD4C-A3A4-F90D3D64C5B9}" type="presParOf" srcId="{188E0CE9-92FC-D945-9C21-43248FFD2075}" destId="{EB069B5C-9B1D-B242-93FD-B7533173E0BC}" srcOrd="0" destOrd="0" presId="urn:microsoft.com/office/officeart/2008/layout/PictureAccentList"/>
    <dgm:cxn modelId="{E3C45DDE-F9B6-EF46-A71D-FF3BD7E5B0C5}" type="presParOf" srcId="{188E0CE9-92FC-D945-9C21-43248FFD2075}" destId="{D5052120-57F2-9842-AEA9-4E5F8171ACA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9A6B9-1ABC-8E43-BFDE-F3026AC1BF61}" type="doc">
      <dgm:prSet loTypeId="urn:microsoft.com/office/officeart/2008/layout/PictureAccent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ED709-BA28-8A45-9C5B-55B120B8BE5E}">
      <dgm:prSet phldrT="[Text]" custT="1"/>
      <dgm:spPr/>
      <dgm:t>
        <a:bodyPr/>
        <a:lstStyle/>
        <a:p>
          <a:r>
            <a:rPr lang="en-US" sz="2400" dirty="0"/>
            <a:t>Tier 0 environments are used to handle, combine or generate:</a:t>
          </a:r>
        </a:p>
      </dgm:t>
    </dgm:pt>
    <dgm:pt modelId="{7D340FDC-0B9C-7343-B253-207B9A04C27E}" type="parTrans" cxnId="{D6B440C2-6215-1140-858C-C21FC25D6C09}">
      <dgm:prSet/>
      <dgm:spPr/>
      <dgm:t>
        <a:bodyPr/>
        <a:lstStyle/>
        <a:p>
          <a:endParaRPr lang="en-US"/>
        </a:p>
      </dgm:t>
    </dgm:pt>
    <dgm:pt modelId="{EE8022A5-8AAD-D044-9FF0-2C0BFD2D6F56}" type="sibTrans" cxnId="{D6B440C2-6215-1140-858C-C21FC25D6C09}">
      <dgm:prSet/>
      <dgm:spPr/>
      <dgm:t>
        <a:bodyPr/>
        <a:lstStyle/>
        <a:p>
          <a:endParaRPr lang="en-US"/>
        </a:p>
      </dgm:t>
    </dgm:pt>
    <dgm:pt modelId="{CBE11E3C-A807-2245-80F2-D8B4B63AE1E1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kumimoji="0" lang="en-US" sz="1600" b="0" i="0" u="none" strike="noStrike" cap="none" spc="0" normalizeH="0" baseline="0" noProof="0" dirty="0">
              <a:effectLst/>
              <a:uLnTx/>
              <a:uFillTx/>
              <a:latin typeface="+mn-lt"/>
              <a:ea typeface="+mn-ea"/>
              <a:cs typeface="+mn-cs"/>
            </a:rPr>
            <a:t>publicly available, open information</a:t>
          </a:r>
          <a:endParaRPr lang="en-US" sz="1600" dirty="0"/>
        </a:p>
      </dgm:t>
    </dgm:pt>
    <dgm:pt modelId="{DFEDE31D-F41B-8A4E-970E-9B86DEA61783}" type="parTrans" cxnId="{81DE5385-71A9-1C46-BAD7-52902F20AB34}">
      <dgm:prSet/>
      <dgm:spPr/>
      <dgm:t>
        <a:bodyPr/>
        <a:lstStyle/>
        <a:p>
          <a:endParaRPr lang="en-US"/>
        </a:p>
      </dgm:t>
    </dgm:pt>
    <dgm:pt modelId="{6AD3A078-3950-B041-AA30-DFBF41A70881}" type="sibTrans" cxnId="{81DE5385-71A9-1C46-BAD7-52902F20AB34}">
      <dgm:prSet/>
      <dgm:spPr/>
      <dgm:t>
        <a:bodyPr/>
        <a:lstStyle/>
        <a:p>
          <a:endParaRPr lang="en-US"/>
        </a:p>
      </dgm:t>
    </dgm:pt>
    <dgm:pt modelId="{16E151F1-DDF9-B34F-B649-6E194B0F04C8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/>
            <a:t>data which is intended for immediate publication</a:t>
          </a:r>
        </a:p>
      </dgm:t>
    </dgm:pt>
    <dgm:pt modelId="{571770A2-C3A0-0F49-A47B-8656B132368D}" type="parTrans" cxnId="{9EAF60C1-42B8-F244-AAB8-F6EF9CB9ACA2}">
      <dgm:prSet/>
      <dgm:spPr/>
      <dgm:t>
        <a:bodyPr/>
        <a:lstStyle/>
        <a:p>
          <a:endParaRPr lang="en-US"/>
        </a:p>
      </dgm:t>
    </dgm:pt>
    <dgm:pt modelId="{C608B43E-24D9-1449-8A29-257846BB348C}" type="sibTrans" cxnId="{9EAF60C1-42B8-F244-AAB8-F6EF9CB9ACA2}">
      <dgm:prSet/>
      <dgm:spPr/>
      <dgm:t>
        <a:bodyPr/>
        <a:lstStyle/>
        <a:p>
          <a:endParaRPr lang="en-US"/>
        </a:p>
      </dgm:t>
    </dgm:pt>
    <dgm:pt modelId="{342A2E27-0E6C-4B4F-8158-57918F3802C7}" type="pres">
      <dgm:prSet presAssocID="{F299A6B9-1ABC-8E43-BFDE-F3026AC1BF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6D7545-4C24-FF41-8DAA-746483DD3D5F}" type="pres">
      <dgm:prSet presAssocID="{85FED709-BA28-8A45-9C5B-55B120B8BE5E}" presName="root" presStyleCnt="0">
        <dgm:presLayoutVars>
          <dgm:chMax/>
          <dgm:chPref val="4"/>
        </dgm:presLayoutVars>
      </dgm:prSet>
      <dgm:spPr/>
    </dgm:pt>
    <dgm:pt modelId="{70D7BA4C-0939-F145-888A-82EEE26CFB3D}" type="pres">
      <dgm:prSet presAssocID="{85FED709-BA28-8A45-9C5B-55B120B8BE5E}" presName="rootComposite" presStyleCnt="0">
        <dgm:presLayoutVars/>
      </dgm:prSet>
      <dgm:spPr/>
    </dgm:pt>
    <dgm:pt modelId="{7D17EA21-FA17-AC43-89A8-18ACB708A7AB}" type="pres">
      <dgm:prSet presAssocID="{85FED709-BA28-8A45-9C5B-55B120B8BE5E}" presName="rootText" presStyleLbl="node0" presStyleIdx="0" presStyleCnt="1">
        <dgm:presLayoutVars>
          <dgm:chMax/>
          <dgm:chPref val="4"/>
        </dgm:presLayoutVars>
      </dgm:prSet>
      <dgm:spPr/>
    </dgm:pt>
    <dgm:pt modelId="{86CCF324-95A7-5D43-AD65-C62423E7BABE}" type="pres">
      <dgm:prSet presAssocID="{85FED709-BA28-8A45-9C5B-55B120B8BE5E}" presName="childShape" presStyleCnt="0">
        <dgm:presLayoutVars>
          <dgm:chMax val="0"/>
          <dgm:chPref val="0"/>
        </dgm:presLayoutVars>
      </dgm:prSet>
      <dgm:spPr/>
    </dgm:pt>
    <dgm:pt modelId="{580B6A1F-F3CA-D84F-8017-6BA9F78612B2}" type="pres">
      <dgm:prSet presAssocID="{CBE11E3C-A807-2245-80F2-D8B4B63AE1E1}" presName="childComposite" presStyleCnt="0">
        <dgm:presLayoutVars>
          <dgm:chMax val="0"/>
          <dgm:chPref val="0"/>
        </dgm:presLayoutVars>
      </dgm:prSet>
      <dgm:spPr/>
    </dgm:pt>
    <dgm:pt modelId="{0D4FC79F-DE6B-AD43-BD4E-A1D0502F29CD}" type="pres">
      <dgm:prSet presAssocID="{CBE11E3C-A807-2245-80F2-D8B4B63AE1E1}" presName="Image" presStyleLbl="node1" presStyleIdx="0" presStyleCnt="2"/>
      <dgm:spPr/>
    </dgm:pt>
    <dgm:pt modelId="{BC8A2D6D-2DF0-C245-ABEC-4AC6A4246D3B}" type="pres">
      <dgm:prSet presAssocID="{CBE11E3C-A807-2245-80F2-D8B4B63AE1E1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188E0CE9-92FC-D945-9C21-43248FFD2075}" type="pres">
      <dgm:prSet presAssocID="{16E151F1-DDF9-B34F-B649-6E194B0F04C8}" presName="childComposite" presStyleCnt="0">
        <dgm:presLayoutVars>
          <dgm:chMax val="0"/>
          <dgm:chPref val="0"/>
        </dgm:presLayoutVars>
      </dgm:prSet>
      <dgm:spPr/>
    </dgm:pt>
    <dgm:pt modelId="{EB069B5C-9B1D-B242-93FD-B7533173E0BC}" type="pres">
      <dgm:prSet presAssocID="{16E151F1-DDF9-B34F-B649-6E194B0F04C8}" presName="Image" presStyleLbl="node1" presStyleIdx="1" presStyleCnt="2"/>
      <dgm:spPr/>
    </dgm:pt>
    <dgm:pt modelId="{D5052120-57F2-9842-AEA9-4E5F8171ACAC}" type="pres">
      <dgm:prSet presAssocID="{16E151F1-DDF9-B34F-B649-6E194B0F04C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D295F01-8118-1B47-98A9-8A6EA61E5488}" type="presOf" srcId="{F299A6B9-1ABC-8E43-BFDE-F3026AC1BF61}" destId="{342A2E27-0E6C-4B4F-8158-57918F3802C7}" srcOrd="0" destOrd="0" presId="urn:microsoft.com/office/officeart/2008/layout/PictureAccentList"/>
    <dgm:cxn modelId="{94A6ED15-480F-3D4A-9D10-13DB989342E5}" type="presOf" srcId="{16E151F1-DDF9-B34F-B649-6E194B0F04C8}" destId="{D5052120-57F2-9842-AEA9-4E5F8171ACAC}" srcOrd="0" destOrd="0" presId="urn:microsoft.com/office/officeart/2008/layout/PictureAccentList"/>
    <dgm:cxn modelId="{2487567F-3B2C-6143-AB8E-3A81D53CCC24}" type="presOf" srcId="{85FED709-BA28-8A45-9C5B-55B120B8BE5E}" destId="{7D17EA21-FA17-AC43-89A8-18ACB708A7AB}" srcOrd="0" destOrd="0" presId="urn:microsoft.com/office/officeart/2008/layout/PictureAccentList"/>
    <dgm:cxn modelId="{35DE1282-740C-614C-B12E-090895969814}" type="presOf" srcId="{CBE11E3C-A807-2245-80F2-D8B4B63AE1E1}" destId="{BC8A2D6D-2DF0-C245-ABEC-4AC6A4246D3B}" srcOrd="0" destOrd="0" presId="urn:microsoft.com/office/officeart/2008/layout/PictureAccentList"/>
    <dgm:cxn modelId="{81DE5385-71A9-1C46-BAD7-52902F20AB34}" srcId="{85FED709-BA28-8A45-9C5B-55B120B8BE5E}" destId="{CBE11E3C-A807-2245-80F2-D8B4B63AE1E1}" srcOrd="0" destOrd="0" parTransId="{DFEDE31D-F41B-8A4E-970E-9B86DEA61783}" sibTransId="{6AD3A078-3950-B041-AA30-DFBF41A70881}"/>
    <dgm:cxn modelId="{9EAF60C1-42B8-F244-AAB8-F6EF9CB9ACA2}" srcId="{85FED709-BA28-8A45-9C5B-55B120B8BE5E}" destId="{16E151F1-DDF9-B34F-B649-6E194B0F04C8}" srcOrd="1" destOrd="0" parTransId="{571770A2-C3A0-0F49-A47B-8656B132368D}" sibTransId="{C608B43E-24D9-1449-8A29-257846BB348C}"/>
    <dgm:cxn modelId="{D6B440C2-6215-1140-858C-C21FC25D6C09}" srcId="{F299A6B9-1ABC-8E43-BFDE-F3026AC1BF61}" destId="{85FED709-BA28-8A45-9C5B-55B120B8BE5E}" srcOrd="0" destOrd="0" parTransId="{7D340FDC-0B9C-7343-B253-207B9A04C27E}" sibTransId="{EE8022A5-8AAD-D044-9FF0-2C0BFD2D6F56}"/>
    <dgm:cxn modelId="{AF2E2846-42AD-3444-8CEF-E3B46CF07970}" type="presParOf" srcId="{342A2E27-0E6C-4B4F-8158-57918F3802C7}" destId="{646D7545-4C24-FF41-8DAA-746483DD3D5F}" srcOrd="0" destOrd="0" presId="urn:microsoft.com/office/officeart/2008/layout/PictureAccentList"/>
    <dgm:cxn modelId="{B32A54C3-0C64-D844-9BEB-163E7E00EEBF}" type="presParOf" srcId="{646D7545-4C24-FF41-8DAA-746483DD3D5F}" destId="{70D7BA4C-0939-F145-888A-82EEE26CFB3D}" srcOrd="0" destOrd="0" presId="urn:microsoft.com/office/officeart/2008/layout/PictureAccentList"/>
    <dgm:cxn modelId="{79148F4E-CB76-2142-93B3-6297284A56E2}" type="presParOf" srcId="{70D7BA4C-0939-F145-888A-82EEE26CFB3D}" destId="{7D17EA21-FA17-AC43-89A8-18ACB708A7AB}" srcOrd="0" destOrd="0" presId="urn:microsoft.com/office/officeart/2008/layout/PictureAccentList"/>
    <dgm:cxn modelId="{0AA2FA49-DBEF-5140-9CF8-5D0DAD3B8C92}" type="presParOf" srcId="{646D7545-4C24-FF41-8DAA-746483DD3D5F}" destId="{86CCF324-95A7-5D43-AD65-C62423E7BABE}" srcOrd="1" destOrd="0" presId="urn:microsoft.com/office/officeart/2008/layout/PictureAccentList"/>
    <dgm:cxn modelId="{45C770FB-EF0D-304F-8EDA-8F2C43F82AB3}" type="presParOf" srcId="{86CCF324-95A7-5D43-AD65-C62423E7BABE}" destId="{580B6A1F-F3CA-D84F-8017-6BA9F78612B2}" srcOrd="0" destOrd="0" presId="urn:microsoft.com/office/officeart/2008/layout/PictureAccentList"/>
    <dgm:cxn modelId="{FD8F8963-E7B0-D14B-9C2E-161A9D434D35}" type="presParOf" srcId="{580B6A1F-F3CA-D84F-8017-6BA9F78612B2}" destId="{0D4FC79F-DE6B-AD43-BD4E-A1D0502F29CD}" srcOrd="0" destOrd="0" presId="urn:microsoft.com/office/officeart/2008/layout/PictureAccentList"/>
    <dgm:cxn modelId="{CF14A411-701B-7F48-9E6D-F8CBBD0F3CB5}" type="presParOf" srcId="{580B6A1F-F3CA-D84F-8017-6BA9F78612B2}" destId="{BC8A2D6D-2DF0-C245-ABEC-4AC6A4246D3B}" srcOrd="1" destOrd="0" presId="urn:microsoft.com/office/officeart/2008/layout/PictureAccentList"/>
    <dgm:cxn modelId="{075D68DE-EE20-8246-A993-BF01CC62D4C9}" type="presParOf" srcId="{86CCF324-95A7-5D43-AD65-C62423E7BABE}" destId="{188E0CE9-92FC-D945-9C21-43248FFD2075}" srcOrd="1" destOrd="0" presId="urn:microsoft.com/office/officeart/2008/layout/PictureAccentList"/>
    <dgm:cxn modelId="{0E49DB34-A1FA-FD4C-A3A4-F90D3D64C5B9}" type="presParOf" srcId="{188E0CE9-92FC-D945-9C21-43248FFD2075}" destId="{EB069B5C-9B1D-B242-93FD-B7533173E0BC}" srcOrd="0" destOrd="0" presId="urn:microsoft.com/office/officeart/2008/layout/PictureAccentList"/>
    <dgm:cxn modelId="{E3C45DDE-F9B6-EF46-A71D-FF3BD7E5B0C5}" type="presParOf" srcId="{188E0CE9-92FC-D945-9C21-43248FFD2075}" destId="{D5052120-57F2-9842-AEA9-4E5F8171ACA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4</a:t>
          </a:r>
          <a:endParaRPr lang="en-US" b="0" i="0" u="none" strike="noStrike" cap="none" baseline="0" noProof="0">
            <a:solidFill>
              <a:schemeClr val="bg1"/>
            </a:solidFill>
            <a:latin typeface="Calibri Ligh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9A6B9-1ABC-8E43-BFDE-F3026AC1BF61}" type="doc">
      <dgm:prSet loTypeId="urn:microsoft.com/office/officeart/2008/layout/PictureAccent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ED709-BA28-8A45-9C5B-55B120B8BE5E}">
      <dgm:prSet phldrT="[Text]" custT="1"/>
      <dgm:spPr/>
      <dgm:t>
        <a:bodyPr/>
        <a:lstStyle/>
        <a:p>
          <a:r>
            <a:rPr lang="en-US" sz="2400" dirty="0"/>
            <a:t>Tier 1 environments are used to handle, combine or generate:</a:t>
          </a:r>
        </a:p>
      </dgm:t>
    </dgm:pt>
    <dgm:pt modelId="{7D340FDC-0B9C-7343-B253-207B9A04C27E}" type="parTrans" cxnId="{D6B440C2-6215-1140-858C-C21FC25D6C09}">
      <dgm:prSet/>
      <dgm:spPr/>
      <dgm:t>
        <a:bodyPr/>
        <a:lstStyle/>
        <a:p>
          <a:endParaRPr lang="en-US"/>
        </a:p>
      </dgm:t>
    </dgm:pt>
    <dgm:pt modelId="{EE8022A5-8AAD-D044-9FF0-2C0BFD2D6F56}" type="sibTrans" cxnId="{D6B440C2-6215-1140-858C-C21FC25D6C09}">
      <dgm:prSet/>
      <dgm:spPr/>
      <dgm:t>
        <a:bodyPr/>
        <a:lstStyle/>
        <a:p>
          <a:endParaRPr lang="en-US"/>
        </a:p>
      </dgm:t>
    </dgm:pt>
    <dgm:pt modelId="{CBE11E3C-A807-2245-80F2-D8B4B63AE1E1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 dirty="0"/>
            <a:t>data intended for eventual publication</a:t>
          </a:r>
        </a:p>
      </dgm:t>
    </dgm:pt>
    <dgm:pt modelId="{DFEDE31D-F41B-8A4E-970E-9B86DEA61783}" type="parTrans" cxnId="{81DE5385-71A9-1C46-BAD7-52902F20AB34}">
      <dgm:prSet/>
      <dgm:spPr/>
      <dgm:t>
        <a:bodyPr/>
        <a:lstStyle/>
        <a:p>
          <a:endParaRPr lang="en-US"/>
        </a:p>
      </dgm:t>
    </dgm:pt>
    <dgm:pt modelId="{6AD3A078-3950-B041-AA30-DFBF41A70881}" type="sibTrans" cxnId="{81DE5385-71A9-1C46-BAD7-52902F20AB34}">
      <dgm:prSet/>
      <dgm:spPr/>
      <dgm:t>
        <a:bodyPr/>
        <a:lstStyle/>
        <a:p>
          <a:endParaRPr lang="en-US"/>
        </a:p>
      </dgm:t>
    </dgm:pt>
    <dgm:pt modelId="{16E151F1-DDF9-B34F-B649-6E194B0F04C8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 dirty="0"/>
            <a:t>datasets where the only risk of disclosure is to the researchers’ competitive advantage</a:t>
          </a:r>
        </a:p>
      </dgm:t>
    </dgm:pt>
    <dgm:pt modelId="{571770A2-C3A0-0F49-A47B-8656B132368D}" type="parTrans" cxnId="{9EAF60C1-42B8-F244-AAB8-F6EF9CB9ACA2}">
      <dgm:prSet/>
      <dgm:spPr/>
      <dgm:t>
        <a:bodyPr/>
        <a:lstStyle/>
        <a:p>
          <a:endParaRPr lang="en-US"/>
        </a:p>
      </dgm:t>
    </dgm:pt>
    <dgm:pt modelId="{C608B43E-24D9-1449-8A29-257846BB348C}" type="sibTrans" cxnId="{9EAF60C1-42B8-F244-AAB8-F6EF9CB9ACA2}">
      <dgm:prSet/>
      <dgm:spPr/>
      <dgm:t>
        <a:bodyPr/>
        <a:lstStyle/>
        <a:p>
          <a:endParaRPr lang="en-US"/>
        </a:p>
      </dgm:t>
    </dgm:pt>
    <dgm:pt modelId="{DF61D0E2-9DA4-C846-81EF-B9515A5AC86F}">
      <dgm:prSet custT="1"/>
      <dgm:spPr/>
      <dgm:t>
        <a:bodyPr/>
        <a:lstStyle/>
        <a:p>
          <a:r>
            <a:rPr lang="en-US" sz="1600" dirty="0" err="1"/>
            <a:t>pseudonymised</a:t>
          </a:r>
          <a:r>
            <a:rPr lang="en-US" sz="1600" dirty="0"/>
            <a:t> or synthetic personal data where confidence in the quality of deidentification is </a:t>
          </a:r>
          <a:r>
            <a:rPr lang="en-US" sz="1600" b="1" dirty="0"/>
            <a:t>absolute</a:t>
          </a:r>
        </a:p>
      </dgm:t>
    </dgm:pt>
    <dgm:pt modelId="{6EB35BBA-9903-FA41-B0B4-A4900B632B9B}" type="parTrans" cxnId="{A9235854-6385-CA44-840B-86C7FDB0457F}">
      <dgm:prSet/>
      <dgm:spPr/>
      <dgm:t>
        <a:bodyPr/>
        <a:lstStyle/>
        <a:p>
          <a:endParaRPr lang="en-US"/>
        </a:p>
      </dgm:t>
    </dgm:pt>
    <dgm:pt modelId="{A08F3FF9-40A5-5347-B462-264879C6A0BE}" type="sibTrans" cxnId="{A9235854-6385-CA44-840B-86C7FDB0457F}">
      <dgm:prSet/>
      <dgm:spPr/>
      <dgm:t>
        <a:bodyPr/>
        <a:lstStyle/>
        <a:p>
          <a:endParaRPr lang="en-US"/>
        </a:p>
      </dgm:t>
    </dgm:pt>
    <dgm:pt modelId="{04C6D771-EA20-A44E-8EF8-73963387B3F0}">
      <dgm:prSet custT="1"/>
      <dgm:spPr/>
      <dgm:t>
        <a:bodyPr/>
        <a:lstStyle/>
        <a:p>
          <a:r>
            <a:rPr lang="en-US" sz="1600" dirty="0"/>
            <a:t>commercial information where the consequences of </a:t>
          </a:r>
          <a:r>
            <a:rPr lang="en-US" sz="1600" dirty="0" err="1"/>
            <a:t>unauthorised</a:t>
          </a:r>
          <a:r>
            <a:rPr lang="en-US" sz="1600" dirty="0"/>
            <a:t> disclosure are so low as to be trivial</a:t>
          </a:r>
        </a:p>
      </dgm:t>
    </dgm:pt>
    <dgm:pt modelId="{050105A7-B176-FB43-9BB3-E4B681A59821}" type="parTrans" cxnId="{1E78C78F-00E4-D24C-9877-A422AC1D382A}">
      <dgm:prSet/>
      <dgm:spPr/>
      <dgm:t>
        <a:bodyPr/>
        <a:lstStyle/>
        <a:p>
          <a:endParaRPr lang="en-US"/>
        </a:p>
      </dgm:t>
    </dgm:pt>
    <dgm:pt modelId="{B373BE38-9E04-F243-B099-1DAB68BBCC3A}" type="sibTrans" cxnId="{1E78C78F-00E4-D24C-9877-A422AC1D382A}">
      <dgm:prSet/>
      <dgm:spPr/>
      <dgm:t>
        <a:bodyPr/>
        <a:lstStyle/>
        <a:p>
          <a:endParaRPr lang="en-US"/>
        </a:p>
      </dgm:t>
    </dgm:pt>
    <dgm:pt modelId="{342A2E27-0E6C-4B4F-8158-57918F3802C7}" type="pres">
      <dgm:prSet presAssocID="{F299A6B9-1ABC-8E43-BFDE-F3026AC1BF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6D7545-4C24-FF41-8DAA-746483DD3D5F}" type="pres">
      <dgm:prSet presAssocID="{85FED709-BA28-8A45-9C5B-55B120B8BE5E}" presName="root" presStyleCnt="0">
        <dgm:presLayoutVars>
          <dgm:chMax/>
          <dgm:chPref val="4"/>
        </dgm:presLayoutVars>
      </dgm:prSet>
      <dgm:spPr/>
    </dgm:pt>
    <dgm:pt modelId="{70D7BA4C-0939-F145-888A-82EEE26CFB3D}" type="pres">
      <dgm:prSet presAssocID="{85FED709-BA28-8A45-9C5B-55B120B8BE5E}" presName="rootComposite" presStyleCnt="0">
        <dgm:presLayoutVars/>
      </dgm:prSet>
      <dgm:spPr/>
    </dgm:pt>
    <dgm:pt modelId="{7D17EA21-FA17-AC43-89A8-18ACB708A7AB}" type="pres">
      <dgm:prSet presAssocID="{85FED709-BA28-8A45-9C5B-55B120B8BE5E}" presName="rootText" presStyleLbl="node0" presStyleIdx="0" presStyleCnt="1">
        <dgm:presLayoutVars>
          <dgm:chMax/>
          <dgm:chPref val="4"/>
        </dgm:presLayoutVars>
      </dgm:prSet>
      <dgm:spPr/>
    </dgm:pt>
    <dgm:pt modelId="{86CCF324-95A7-5D43-AD65-C62423E7BABE}" type="pres">
      <dgm:prSet presAssocID="{85FED709-BA28-8A45-9C5B-55B120B8BE5E}" presName="childShape" presStyleCnt="0">
        <dgm:presLayoutVars>
          <dgm:chMax val="0"/>
          <dgm:chPref val="0"/>
        </dgm:presLayoutVars>
      </dgm:prSet>
      <dgm:spPr/>
    </dgm:pt>
    <dgm:pt modelId="{580B6A1F-F3CA-D84F-8017-6BA9F78612B2}" type="pres">
      <dgm:prSet presAssocID="{CBE11E3C-A807-2245-80F2-D8B4B63AE1E1}" presName="childComposite" presStyleCnt="0">
        <dgm:presLayoutVars>
          <dgm:chMax val="0"/>
          <dgm:chPref val="0"/>
        </dgm:presLayoutVars>
      </dgm:prSet>
      <dgm:spPr/>
    </dgm:pt>
    <dgm:pt modelId="{0D4FC79F-DE6B-AD43-BD4E-A1D0502F29CD}" type="pres">
      <dgm:prSet presAssocID="{CBE11E3C-A807-2245-80F2-D8B4B63AE1E1}" presName="Image" presStyleLbl="node1" presStyleIdx="0" presStyleCnt="4"/>
      <dgm:spPr/>
    </dgm:pt>
    <dgm:pt modelId="{BC8A2D6D-2DF0-C245-ABEC-4AC6A4246D3B}" type="pres">
      <dgm:prSet presAssocID="{CBE11E3C-A807-2245-80F2-D8B4B63AE1E1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188E0CE9-92FC-D945-9C21-43248FFD2075}" type="pres">
      <dgm:prSet presAssocID="{16E151F1-DDF9-B34F-B649-6E194B0F04C8}" presName="childComposite" presStyleCnt="0">
        <dgm:presLayoutVars>
          <dgm:chMax val="0"/>
          <dgm:chPref val="0"/>
        </dgm:presLayoutVars>
      </dgm:prSet>
      <dgm:spPr/>
    </dgm:pt>
    <dgm:pt modelId="{EB069B5C-9B1D-B242-93FD-B7533173E0BC}" type="pres">
      <dgm:prSet presAssocID="{16E151F1-DDF9-B34F-B649-6E194B0F04C8}" presName="Image" presStyleLbl="node1" presStyleIdx="1" presStyleCnt="4"/>
      <dgm:spPr/>
    </dgm:pt>
    <dgm:pt modelId="{D5052120-57F2-9842-AEA9-4E5F8171ACAC}" type="pres">
      <dgm:prSet presAssocID="{16E151F1-DDF9-B34F-B649-6E194B0F04C8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2EA33FDA-78B1-254E-BE3D-30EB7A9E7969}" type="pres">
      <dgm:prSet presAssocID="{DF61D0E2-9DA4-C846-81EF-B9515A5AC86F}" presName="childComposite" presStyleCnt="0">
        <dgm:presLayoutVars>
          <dgm:chMax val="0"/>
          <dgm:chPref val="0"/>
        </dgm:presLayoutVars>
      </dgm:prSet>
      <dgm:spPr/>
    </dgm:pt>
    <dgm:pt modelId="{BD92CF5F-3DDC-1F4D-BC4F-A2983925B5A5}" type="pres">
      <dgm:prSet presAssocID="{DF61D0E2-9DA4-C846-81EF-B9515A5AC86F}" presName="Image" presStyleLbl="node1" presStyleIdx="2" presStyleCnt="4"/>
      <dgm:spPr/>
    </dgm:pt>
    <dgm:pt modelId="{AADB37E8-B5FF-A246-8D7D-1BE9E0AC6E35}" type="pres">
      <dgm:prSet presAssocID="{DF61D0E2-9DA4-C846-81EF-B9515A5AC86F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14E762DB-0D95-294A-AB73-F83D9F8D8577}" type="pres">
      <dgm:prSet presAssocID="{04C6D771-EA20-A44E-8EF8-73963387B3F0}" presName="childComposite" presStyleCnt="0">
        <dgm:presLayoutVars>
          <dgm:chMax val="0"/>
          <dgm:chPref val="0"/>
        </dgm:presLayoutVars>
      </dgm:prSet>
      <dgm:spPr/>
    </dgm:pt>
    <dgm:pt modelId="{1AF0A209-DF49-B740-905D-C5638FAF346D}" type="pres">
      <dgm:prSet presAssocID="{04C6D771-EA20-A44E-8EF8-73963387B3F0}" presName="Image" presStyleLbl="node1" presStyleIdx="3" presStyleCnt="4"/>
      <dgm:spPr/>
    </dgm:pt>
    <dgm:pt modelId="{B391597B-27F3-E94D-B2EA-FA78DDC9709D}" type="pres">
      <dgm:prSet presAssocID="{04C6D771-EA20-A44E-8EF8-73963387B3F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295F01-8118-1B47-98A9-8A6EA61E5488}" type="presOf" srcId="{F299A6B9-1ABC-8E43-BFDE-F3026AC1BF61}" destId="{342A2E27-0E6C-4B4F-8158-57918F3802C7}" srcOrd="0" destOrd="0" presId="urn:microsoft.com/office/officeart/2008/layout/PictureAccentList"/>
    <dgm:cxn modelId="{94A6ED15-480F-3D4A-9D10-13DB989342E5}" type="presOf" srcId="{16E151F1-DDF9-B34F-B649-6E194B0F04C8}" destId="{D5052120-57F2-9842-AEA9-4E5F8171ACAC}" srcOrd="0" destOrd="0" presId="urn:microsoft.com/office/officeart/2008/layout/PictureAccentList"/>
    <dgm:cxn modelId="{A9235854-6385-CA44-840B-86C7FDB0457F}" srcId="{85FED709-BA28-8A45-9C5B-55B120B8BE5E}" destId="{DF61D0E2-9DA4-C846-81EF-B9515A5AC86F}" srcOrd="2" destOrd="0" parTransId="{6EB35BBA-9903-FA41-B0B4-A4900B632B9B}" sibTransId="{A08F3FF9-40A5-5347-B462-264879C6A0BE}"/>
    <dgm:cxn modelId="{227F116B-D33E-CB43-9AC2-0696F0E7AA3D}" type="presOf" srcId="{DF61D0E2-9DA4-C846-81EF-B9515A5AC86F}" destId="{AADB37E8-B5FF-A246-8D7D-1BE9E0AC6E35}" srcOrd="0" destOrd="0" presId="urn:microsoft.com/office/officeart/2008/layout/PictureAccentList"/>
    <dgm:cxn modelId="{2487567F-3B2C-6143-AB8E-3A81D53CCC24}" type="presOf" srcId="{85FED709-BA28-8A45-9C5B-55B120B8BE5E}" destId="{7D17EA21-FA17-AC43-89A8-18ACB708A7AB}" srcOrd="0" destOrd="0" presId="urn:microsoft.com/office/officeart/2008/layout/PictureAccentList"/>
    <dgm:cxn modelId="{35DE1282-740C-614C-B12E-090895969814}" type="presOf" srcId="{CBE11E3C-A807-2245-80F2-D8B4B63AE1E1}" destId="{BC8A2D6D-2DF0-C245-ABEC-4AC6A4246D3B}" srcOrd="0" destOrd="0" presId="urn:microsoft.com/office/officeart/2008/layout/PictureAccentList"/>
    <dgm:cxn modelId="{81DE5385-71A9-1C46-BAD7-52902F20AB34}" srcId="{85FED709-BA28-8A45-9C5B-55B120B8BE5E}" destId="{CBE11E3C-A807-2245-80F2-D8B4B63AE1E1}" srcOrd="0" destOrd="0" parTransId="{DFEDE31D-F41B-8A4E-970E-9B86DEA61783}" sibTransId="{6AD3A078-3950-B041-AA30-DFBF41A70881}"/>
    <dgm:cxn modelId="{1E78C78F-00E4-D24C-9877-A422AC1D382A}" srcId="{85FED709-BA28-8A45-9C5B-55B120B8BE5E}" destId="{04C6D771-EA20-A44E-8EF8-73963387B3F0}" srcOrd="3" destOrd="0" parTransId="{050105A7-B176-FB43-9BB3-E4B681A59821}" sibTransId="{B373BE38-9E04-F243-B099-1DAB68BBCC3A}"/>
    <dgm:cxn modelId="{9EAF60C1-42B8-F244-AAB8-F6EF9CB9ACA2}" srcId="{85FED709-BA28-8A45-9C5B-55B120B8BE5E}" destId="{16E151F1-DDF9-B34F-B649-6E194B0F04C8}" srcOrd="1" destOrd="0" parTransId="{571770A2-C3A0-0F49-A47B-8656B132368D}" sibTransId="{C608B43E-24D9-1449-8A29-257846BB348C}"/>
    <dgm:cxn modelId="{D6B440C2-6215-1140-858C-C21FC25D6C09}" srcId="{F299A6B9-1ABC-8E43-BFDE-F3026AC1BF61}" destId="{85FED709-BA28-8A45-9C5B-55B120B8BE5E}" srcOrd="0" destOrd="0" parTransId="{7D340FDC-0B9C-7343-B253-207B9A04C27E}" sibTransId="{EE8022A5-8AAD-D044-9FF0-2C0BFD2D6F56}"/>
    <dgm:cxn modelId="{876F19CB-0D09-0046-B0D6-20B41BC1C99E}" type="presOf" srcId="{04C6D771-EA20-A44E-8EF8-73963387B3F0}" destId="{B391597B-27F3-E94D-B2EA-FA78DDC9709D}" srcOrd="0" destOrd="0" presId="urn:microsoft.com/office/officeart/2008/layout/PictureAccentList"/>
    <dgm:cxn modelId="{AF2E2846-42AD-3444-8CEF-E3B46CF07970}" type="presParOf" srcId="{342A2E27-0E6C-4B4F-8158-57918F3802C7}" destId="{646D7545-4C24-FF41-8DAA-746483DD3D5F}" srcOrd="0" destOrd="0" presId="urn:microsoft.com/office/officeart/2008/layout/PictureAccentList"/>
    <dgm:cxn modelId="{B32A54C3-0C64-D844-9BEB-163E7E00EEBF}" type="presParOf" srcId="{646D7545-4C24-FF41-8DAA-746483DD3D5F}" destId="{70D7BA4C-0939-F145-888A-82EEE26CFB3D}" srcOrd="0" destOrd="0" presId="urn:microsoft.com/office/officeart/2008/layout/PictureAccentList"/>
    <dgm:cxn modelId="{79148F4E-CB76-2142-93B3-6297284A56E2}" type="presParOf" srcId="{70D7BA4C-0939-F145-888A-82EEE26CFB3D}" destId="{7D17EA21-FA17-AC43-89A8-18ACB708A7AB}" srcOrd="0" destOrd="0" presId="urn:microsoft.com/office/officeart/2008/layout/PictureAccentList"/>
    <dgm:cxn modelId="{0AA2FA49-DBEF-5140-9CF8-5D0DAD3B8C92}" type="presParOf" srcId="{646D7545-4C24-FF41-8DAA-746483DD3D5F}" destId="{86CCF324-95A7-5D43-AD65-C62423E7BABE}" srcOrd="1" destOrd="0" presId="urn:microsoft.com/office/officeart/2008/layout/PictureAccentList"/>
    <dgm:cxn modelId="{45C770FB-EF0D-304F-8EDA-8F2C43F82AB3}" type="presParOf" srcId="{86CCF324-95A7-5D43-AD65-C62423E7BABE}" destId="{580B6A1F-F3CA-D84F-8017-6BA9F78612B2}" srcOrd="0" destOrd="0" presId="urn:microsoft.com/office/officeart/2008/layout/PictureAccentList"/>
    <dgm:cxn modelId="{FD8F8963-E7B0-D14B-9C2E-161A9D434D35}" type="presParOf" srcId="{580B6A1F-F3CA-D84F-8017-6BA9F78612B2}" destId="{0D4FC79F-DE6B-AD43-BD4E-A1D0502F29CD}" srcOrd="0" destOrd="0" presId="urn:microsoft.com/office/officeart/2008/layout/PictureAccentList"/>
    <dgm:cxn modelId="{CF14A411-701B-7F48-9E6D-F8CBBD0F3CB5}" type="presParOf" srcId="{580B6A1F-F3CA-D84F-8017-6BA9F78612B2}" destId="{BC8A2D6D-2DF0-C245-ABEC-4AC6A4246D3B}" srcOrd="1" destOrd="0" presId="urn:microsoft.com/office/officeart/2008/layout/PictureAccentList"/>
    <dgm:cxn modelId="{075D68DE-EE20-8246-A993-BF01CC62D4C9}" type="presParOf" srcId="{86CCF324-95A7-5D43-AD65-C62423E7BABE}" destId="{188E0CE9-92FC-D945-9C21-43248FFD2075}" srcOrd="1" destOrd="0" presId="urn:microsoft.com/office/officeart/2008/layout/PictureAccentList"/>
    <dgm:cxn modelId="{0E49DB34-A1FA-FD4C-A3A4-F90D3D64C5B9}" type="presParOf" srcId="{188E0CE9-92FC-D945-9C21-43248FFD2075}" destId="{EB069B5C-9B1D-B242-93FD-B7533173E0BC}" srcOrd="0" destOrd="0" presId="urn:microsoft.com/office/officeart/2008/layout/PictureAccentList"/>
    <dgm:cxn modelId="{E3C45DDE-F9B6-EF46-A71D-FF3BD7E5B0C5}" type="presParOf" srcId="{188E0CE9-92FC-D945-9C21-43248FFD2075}" destId="{D5052120-57F2-9842-AEA9-4E5F8171ACAC}" srcOrd="1" destOrd="0" presId="urn:microsoft.com/office/officeart/2008/layout/PictureAccentList"/>
    <dgm:cxn modelId="{8189A9F1-FFB3-F44D-84E1-9B05C515086A}" type="presParOf" srcId="{86CCF324-95A7-5D43-AD65-C62423E7BABE}" destId="{2EA33FDA-78B1-254E-BE3D-30EB7A9E7969}" srcOrd="2" destOrd="0" presId="urn:microsoft.com/office/officeart/2008/layout/PictureAccentList"/>
    <dgm:cxn modelId="{2255635D-4686-D142-AA09-EDE0333B8C04}" type="presParOf" srcId="{2EA33FDA-78B1-254E-BE3D-30EB7A9E7969}" destId="{BD92CF5F-3DDC-1F4D-BC4F-A2983925B5A5}" srcOrd="0" destOrd="0" presId="urn:microsoft.com/office/officeart/2008/layout/PictureAccentList"/>
    <dgm:cxn modelId="{32E632B8-F5CF-5045-A2C0-5D38722F2872}" type="presParOf" srcId="{2EA33FDA-78B1-254E-BE3D-30EB7A9E7969}" destId="{AADB37E8-B5FF-A246-8D7D-1BE9E0AC6E35}" srcOrd="1" destOrd="0" presId="urn:microsoft.com/office/officeart/2008/layout/PictureAccentList"/>
    <dgm:cxn modelId="{BA086FB3-35EF-DF4A-AEC7-60EB514E81DB}" type="presParOf" srcId="{86CCF324-95A7-5D43-AD65-C62423E7BABE}" destId="{14E762DB-0D95-294A-AB73-F83D9F8D8577}" srcOrd="3" destOrd="0" presId="urn:microsoft.com/office/officeart/2008/layout/PictureAccentList"/>
    <dgm:cxn modelId="{8BA1FBB4-4411-2E44-BA63-E1DC5EC2581E}" type="presParOf" srcId="{14E762DB-0D95-294A-AB73-F83D9F8D8577}" destId="{1AF0A209-DF49-B740-905D-C5638FAF346D}" srcOrd="0" destOrd="0" presId="urn:microsoft.com/office/officeart/2008/layout/PictureAccentList"/>
    <dgm:cxn modelId="{F1E78F59-A4D1-F34E-96C0-BD8E00EE524C}" type="presParOf" srcId="{14E762DB-0D95-294A-AB73-F83D9F8D8577}" destId="{B391597B-27F3-E94D-B2EA-FA78DDC9709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4</a:t>
          </a:r>
          <a:endParaRPr lang="en-US" b="0" i="0" u="none" strike="noStrike" cap="none" baseline="0" noProof="0">
            <a:solidFill>
              <a:schemeClr val="bg1"/>
            </a:solidFill>
            <a:latin typeface="Calibri Ligh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9A6B9-1ABC-8E43-BFDE-F3026AC1BF61}" type="doc">
      <dgm:prSet loTypeId="urn:microsoft.com/office/officeart/2008/layout/PictureAccent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ED709-BA28-8A45-9C5B-55B120B8BE5E}">
      <dgm:prSet phldrT="[Text]" custT="1"/>
      <dgm:spPr/>
      <dgm:t>
        <a:bodyPr/>
        <a:lstStyle/>
        <a:p>
          <a:r>
            <a:rPr lang="en-US" sz="2400" dirty="0"/>
            <a:t>Tier 2 environments are used to handle, combine or generate:</a:t>
          </a:r>
        </a:p>
      </dgm:t>
    </dgm:pt>
    <dgm:pt modelId="{7D340FDC-0B9C-7343-B253-207B9A04C27E}" type="parTrans" cxnId="{D6B440C2-6215-1140-858C-C21FC25D6C09}">
      <dgm:prSet/>
      <dgm:spPr/>
      <dgm:t>
        <a:bodyPr/>
        <a:lstStyle/>
        <a:p>
          <a:endParaRPr lang="en-US"/>
        </a:p>
      </dgm:t>
    </dgm:pt>
    <dgm:pt modelId="{EE8022A5-8AAD-D044-9FF0-2C0BFD2D6F56}" type="sibTrans" cxnId="{D6B440C2-6215-1140-858C-C21FC25D6C09}">
      <dgm:prSet/>
      <dgm:spPr/>
      <dgm:t>
        <a:bodyPr/>
        <a:lstStyle/>
        <a:p>
          <a:endParaRPr lang="en-US"/>
        </a:p>
      </dgm:t>
    </dgm:pt>
    <dgm:pt modelId="{CBE11E3C-A807-2245-80F2-D8B4B63AE1E1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 dirty="0" err="1"/>
            <a:t>pseudonymised</a:t>
          </a:r>
          <a:r>
            <a:rPr lang="en-US" sz="1600" dirty="0"/>
            <a:t> or synthetic personal data where confidence in the quality of deidentification is strong</a:t>
          </a:r>
        </a:p>
      </dgm:t>
    </dgm:pt>
    <dgm:pt modelId="{DFEDE31D-F41B-8A4E-970E-9B86DEA61783}" type="parTrans" cxnId="{81DE5385-71A9-1C46-BAD7-52902F20AB34}">
      <dgm:prSet/>
      <dgm:spPr/>
      <dgm:t>
        <a:bodyPr/>
        <a:lstStyle/>
        <a:p>
          <a:endParaRPr lang="en-US"/>
        </a:p>
      </dgm:t>
    </dgm:pt>
    <dgm:pt modelId="{6AD3A078-3950-B041-AA30-DFBF41A70881}" type="sibTrans" cxnId="{81DE5385-71A9-1C46-BAD7-52902F20AB34}">
      <dgm:prSet/>
      <dgm:spPr/>
      <dgm:t>
        <a:bodyPr/>
        <a:lstStyle/>
        <a:p>
          <a:endParaRPr lang="en-US"/>
        </a:p>
      </dgm:t>
    </dgm:pt>
    <dgm:pt modelId="{16E151F1-DDF9-B34F-B649-6E194B0F04C8}">
      <dgm:prSet phldrT="[Text]" custT="1"/>
      <dgm:spPr/>
      <dgm:t>
        <a:bodyPr/>
        <a:lstStyle/>
        <a:p>
          <a:pPr>
            <a:buClrTx/>
            <a:buSzTx/>
            <a:buFontTx/>
            <a:buChar char="-"/>
          </a:pPr>
          <a:r>
            <a:rPr lang="en-US" sz="1600"/>
            <a:t>commercial or legal data where risks from disclosure are low</a:t>
          </a:r>
        </a:p>
      </dgm:t>
    </dgm:pt>
    <dgm:pt modelId="{571770A2-C3A0-0F49-A47B-8656B132368D}" type="parTrans" cxnId="{9EAF60C1-42B8-F244-AAB8-F6EF9CB9ACA2}">
      <dgm:prSet/>
      <dgm:spPr/>
      <dgm:t>
        <a:bodyPr/>
        <a:lstStyle/>
        <a:p>
          <a:endParaRPr lang="en-US"/>
        </a:p>
      </dgm:t>
    </dgm:pt>
    <dgm:pt modelId="{C608B43E-24D9-1449-8A29-257846BB348C}" type="sibTrans" cxnId="{9EAF60C1-42B8-F244-AAB8-F6EF9CB9ACA2}">
      <dgm:prSet/>
      <dgm:spPr/>
      <dgm:t>
        <a:bodyPr/>
        <a:lstStyle/>
        <a:p>
          <a:endParaRPr lang="en-US"/>
        </a:p>
      </dgm:t>
    </dgm:pt>
    <dgm:pt modelId="{342A2E27-0E6C-4B4F-8158-57918F3802C7}" type="pres">
      <dgm:prSet presAssocID="{F299A6B9-1ABC-8E43-BFDE-F3026AC1BF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6D7545-4C24-FF41-8DAA-746483DD3D5F}" type="pres">
      <dgm:prSet presAssocID="{85FED709-BA28-8A45-9C5B-55B120B8BE5E}" presName="root" presStyleCnt="0">
        <dgm:presLayoutVars>
          <dgm:chMax/>
          <dgm:chPref val="4"/>
        </dgm:presLayoutVars>
      </dgm:prSet>
      <dgm:spPr/>
    </dgm:pt>
    <dgm:pt modelId="{70D7BA4C-0939-F145-888A-82EEE26CFB3D}" type="pres">
      <dgm:prSet presAssocID="{85FED709-BA28-8A45-9C5B-55B120B8BE5E}" presName="rootComposite" presStyleCnt="0">
        <dgm:presLayoutVars/>
      </dgm:prSet>
      <dgm:spPr/>
    </dgm:pt>
    <dgm:pt modelId="{7D17EA21-FA17-AC43-89A8-18ACB708A7AB}" type="pres">
      <dgm:prSet presAssocID="{85FED709-BA28-8A45-9C5B-55B120B8BE5E}" presName="rootText" presStyleLbl="node0" presStyleIdx="0" presStyleCnt="1">
        <dgm:presLayoutVars>
          <dgm:chMax/>
          <dgm:chPref val="4"/>
        </dgm:presLayoutVars>
      </dgm:prSet>
      <dgm:spPr/>
    </dgm:pt>
    <dgm:pt modelId="{86CCF324-95A7-5D43-AD65-C62423E7BABE}" type="pres">
      <dgm:prSet presAssocID="{85FED709-BA28-8A45-9C5B-55B120B8BE5E}" presName="childShape" presStyleCnt="0">
        <dgm:presLayoutVars>
          <dgm:chMax val="0"/>
          <dgm:chPref val="0"/>
        </dgm:presLayoutVars>
      </dgm:prSet>
      <dgm:spPr/>
    </dgm:pt>
    <dgm:pt modelId="{580B6A1F-F3CA-D84F-8017-6BA9F78612B2}" type="pres">
      <dgm:prSet presAssocID="{CBE11E3C-A807-2245-80F2-D8B4B63AE1E1}" presName="childComposite" presStyleCnt="0">
        <dgm:presLayoutVars>
          <dgm:chMax val="0"/>
          <dgm:chPref val="0"/>
        </dgm:presLayoutVars>
      </dgm:prSet>
      <dgm:spPr/>
    </dgm:pt>
    <dgm:pt modelId="{0D4FC79F-DE6B-AD43-BD4E-A1D0502F29CD}" type="pres">
      <dgm:prSet presAssocID="{CBE11E3C-A807-2245-80F2-D8B4B63AE1E1}" presName="Image" presStyleLbl="node1" presStyleIdx="0" presStyleCnt="2"/>
      <dgm:spPr/>
    </dgm:pt>
    <dgm:pt modelId="{BC8A2D6D-2DF0-C245-ABEC-4AC6A4246D3B}" type="pres">
      <dgm:prSet presAssocID="{CBE11E3C-A807-2245-80F2-D8B4B63AE1E1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188E0CE9-92FC-D945-9C21-43248FFD2075}" type="pres">
      <dgm:prSet presAssocID="{16E151F1-DDF9-B34F-B649-6E194B0F04C8}" presName="childComposite" presStyleCnt="0">
        <dgm:presLayoutVars>
          <dgm:chMax val="0"/>
          <dgm:chPref val="0"/>
        </dgm:presLayoutVars>
      </dgm:prSet>
      <dgm:spPr/>
    </dgm:pt>
    <dgm:pt modelId="{EB069B5C-9B1D-B242-93FD-B7533173E0BC}" type="pres">
      <dgm:prSet presAssocID="{16E151F1-DDF9-B34F-B649-6E194B0F04C8}" presName="Image" presStyleLbl="node1" presStyleIdx="1" presStyleCnt="2"/>
      <dgm:spPr/>
    </dgm:pt>
    <dgm:pt modelId="{D5052120-57F2-9842-AEA9-4E5F8171ACAC}" type="pres">
      <dgm:prSet presAssocID="{16E151F1-DDF9-B34F-B649-6E194B0F04C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D295F01-8118-1B47-98A9-8A6EA61E5488}" type="presOf" srcId="{F299A6B9-1ABC-8E43-BFDE-F3026AC1BF61}" destId="{342A2E27-0E6C-4B4F-8158-57918F3802C7}" srcOrd="0" destOrd="0" presId="urn:microsoft.com/office/officeart/2008/layout/PictureAccentList"/>
    <dgm:cxn modelId="{94A6ED15-480F-3D4A-9D10-13DB989342E5}" type="presOf" srcId="{16E151F1-DDF9-B34F-B649-6E194B0F04C8}" destId="{D5052120-57F2-9842-AEA9-4E5F8171ACAC}" srcOrd="0" destOrd="0" presId="urn:microsoft.com/office/officeart/2008/layout/PictureAccentList"/>
    <dgm:cxn modelId="{2487567F-3B2C-6143-AB8E-3A81D53CCC24}" type="presOf" srcId="{85FED709-BA28-8A45-9C5B-55B120B8BE5E}" destId="{7D17EA21-FA17-AC43-89A8-18ACB708A7AB}" srcOrd="0" destOrd="0" presId="urn:microsoft.com/office/officeart/2008/layout/PictureAccentList"/>
    <dgm:cxn modelId="{35DE1282-740C-614C-B12E-090895969814}" type="presOf" srcId="{CBE11E3C-A807-2245-80F2-D8B4B63AE1E1}" destId="{BC8A2D6D-2DF0-C245-ABEC-4AC6A4246D3B}" srcOrd="0" destOrd="0" presId="urn:microsoft.com/office/officeart/2008/layout/PictureAccentList"/>
    <dgm:cxn modelId="{81DE5385-71A9-1C46-BAD7-52902F20AB34}" srcId="{85FED709-BA28-8A45-9C5B-55B120B8BE5E}" destId="{CBE11E3C-A807-2245-80F2-D8B4B63AE1E1}" srcOrd="0" destOrd="0" parTransId="{DFEDE31D-F41B-8A4E-970E-9B86DEA61783}" sibTransId="{6AD3A078-3950-B041-AA30-DFBF41A70881}"/>
    <dgm:cxn modelId="{9EAF60C1-42B8-F244-AAB8-F6EF9CB9ACA2}" srcId="{85FED709-BA28-8A45-9C5B-55B120B8BE5E}" destId="{16E151F1-DDF9-B34F-B649-6E194B0F04C8}" srcOrd="1" destOrd="0" parTransId="{571770A2-C3A0-0F49-A47B-8656B132368D}" sibTransId="{C608B43E-24D9-1449-8A29-257846BB348C}"/>
    <dgm:cxn modelId="{D6B440C2-6215-1140-858C-C21FC25D6C09}" srcId="{F299A6B9-1ABC-8E43-BFDE-F3026AC1BF61}" destId="{85FED709-BA28-8A45-9C5B-55B120B8BE5E}" srcOrd="0" destOrd="0" parTransId="{7D340FDC-0B9C-7343-B253-207B9A04C27E}" sibTransId="{EE8022A5-8AAD-D044-9FF0-2C0BFD2D6F56}"/>
    <dgm:cxn modelId="{AF2E2846-42AD-3444-8CEF-E3B46CF07970}" type="presParOf" srcId="{342A2E27-0E6C-4B4F-8158-57918F3802C7}" destId="{646D7545-4C24-FF41-8DAA-746483DD3D5F}" srcOrd="0" destOrd="0" presId="urn:microsoft.com/office/officeart/2008/layout/PictureAccentList"/>
    <dgm:cxn modelId="{B32A54C3-0C64-D844-9BEB-163E7E00EEBF}" type="presParOf" srcId="{646D7545-4C24-FF41-8DAA-746483DD3D5F}" destId="{70D7BA4C-0939-F145-888A-82EEE26CFB3D}" srcOrd="0" destOrd="0" presId="urn:microsoft.com/office/officeart/2008/layout/PictureAccentList"/>
    <dgm:cxn modelId="{79148F4E-CB76-2142-93B3-6297284A56E2}" type="presParOf" srcId="{70D7BA4C-0939-F145-888A-82EEE26CFB3D}" destId="{7D17EA21-FA17-AC43-89A8-18ACB708A7AB}" srcOrd="0" destOrd="0" presId="urn:microsoft.com/office/officeart/2008/layout/PictureAccentList"/>
    <dgm:cxn modelId="{0AA2FA49-DBEF-5140-9CF8-5D0DAD3B8C92}" type="presParOf" srcId="{646D7545-4C24-FF41-8DAA-746483DD3D5F}" destId="{86CCF324-95A7-5D43-AD65-C62423E7BABE}" srcOrd="1" destOrd="0" presId="urn:microsoft.com/office/officeart/2008/layout/PictureAccentList"/>
    <dgm:cxn modelId="{45C770FB-EF0D-304F-8EDA-8F2C43F82AB3}" type="presParOf" srcId="{86CCF324-95A7-5D43-AD65-C62423E7BABE}" destId="{580B6A1F-F3CA-D84F-8017-6BA9F78612B2}" srcOrd="0" destOrd="0" presId="urn:microsoft.com/office/officeart/2008/layout/PictureAccentList"/>
    <dgm:cxn modelId="{FD8F8963-E7B0-D14B-9C2E-161A9D434D35}" type="presParOf" srcId="{580B6A1F-F3CA-D84F-8017-6BA9F78612B2}" destId="{0D4FC79F-DE6B-AD43-BD4E-A1D0502F29CD}" srcOrd="0" destOrd="0" presId="urn:microsoft.com/office/officeart/2008/layout/PictureAccentList"/>
    <dgm:cxn modelId="{CF14A411-701B-7F48-9E6D-F8CBBD0F3CB5}" type="presParOf" srcId="{580B6A1F-F3CA-D84F-8017-6BA9F78612B2}" destId="{BC8A2D6D-2DF0-C245-ABEC-4AC6A4246D3B}" srcOrd="1" destOrd="0" presId="urn:microsoft.com/office/officeart/2008/layout/PictureAccentList"/>
    <dgm:cxn modelId="{075D68DE-EE20-8246-A993-BF01CC62D4C9}" type="presParOf" srcId="{86CCF324-95A7-5D43-AD65-C62423E7BABE}" destId="{188E0CE9-92FC-D945-9C21-43248FFD2075}" srcOrd="1" destOrd="0" presId="urn:microsoft.com/office/officeart/2008/layout/PictureAccentList"/>
    <dgm:cxn modelId="{0E49DB34-A1FA-FD4C-A3A4-F90D3D64C5B9}" type="presParOf" srcId="{188E0CE9-92FC-D945-9C21-43248FFD2075}" destId="{EB069B5C-9B1D-B242-93FD-B7533173E0BC}" srcOrd="0" destOrd="0" presId="urn:microsoft.com/office/officeart/2008/layout/PictureAccentList"/>
    <dgm:cxn modelId="{E3C45DDE-F9B6-EF46-A71D-FF3BD7E5B0C5}" type="presParOf" srcId="{188E0CE9-92FC-D945-9C21-43248FFD2075}" destId="{D5052120-57F2-9842-AEA9-4E5F8171ACA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4</a:t>
          </a:r>
          <a:endParaRPr lang="en-US" b="0" i="0" u="none" strike="noStrike" cap="none" baseline="0" noProof="0">
            <a:solidFill>
              <a:schemeClr val="bg1"/>
            </a:solidFill>
            <a:latin typeface="Calibri Ligh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99A6B9-1ABC-8E43-BFDE-F3026AC1BF61}" type="doc">
      <dgm:prSet loTypeId="urn:microsoft.com/office/officeart/2008/layout/PictureAccent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ED709-BA28-8A45-9C5B-55B120B8BE5E}">
      <dgm:prSet phldrT="[Text]"/>
      <dgm:spPr/>
      <dgm:t>
        <a:bodyPr/>
        <a:lstStyle/>
        <a:p>
          <a:r>
            <a:rPr lang="en-US"/>
            <a:t>Tier 3 environments are used to handle, combine or generate:</a:t>
          </a:r>
        </a:p>
      </dgm:t>
    </dgm:pt>
    <dgm:pt modelId="{7D340FDC-0B9C-7343-B253-207B9A04C27E}" type="parTrans" cxnId="{D6B440C2-6215-1140-858C-C21FC25D6C09}">
      <dgm:prSet/>
      <dgm:spPr/>
      <dgm:t>
        <a:bodyPr/>
        <a:lstStyle/>
        <a:p>
          <a:endParaRPr lang="en-US"/>
        </a:p>
      </dgm:t>
    </dgm:pt>
    <dgm:pt modelId="{EE8022A5-8AAD-D044-9FF0-2C0BFD2D6F56}" type="sibTrans" cxnId="{D6B440C2-6215-1140-858C-C21FC25D6C09}">
      <dgm:prSet/>
      <dgm:spPr/>
      <dgm:t>
        <a:bodyPr/>
        <a:lstStyle/>
        <a:p>
          <a:endParaRPr lang="en-US"/>
        </a:p>
      </dgm:t>
    </dgm:pt>
    <dgm:pt modelId="{CBE11E3C-A807-2245-80F2-D8B4B63AE1E1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sz="1600" dirty="0"/>
            <a:t>most non-</a:t>
          </a:r>
          <a:r>
            <a:rPr lang="en-US" sz="1600" dirty="0" err="1"/>
            <a:t>pseudonymised</a:t>
          </a:r>
          <a:r>
            <a:rPr lang="en-US" sz="1600" dirty="0"/>
            <a:t> personal data</a:t>
          </a:r>
        </a:p>
      </dgm:t>
    </dgm:pt>
    <dgm:pt modelId="{DFEDE31D-F41B-8A4E-970E-9B86DEA61783}" type="parTrans" cxnId="{81DE5385-71A9-1C46-BAD7-52902F20AB34}">
      <dgm:prSet/>
      <dgm:spPr/>
      <dgm:t>
        <a:bodyPr/>
        <a:lstStyle/>
        <a:p>
          <a:endParaRPr lang="en-US"/>
        </a:p>
      </dgm:t>
    </dgm:pt>
    <dgm:pt modelId="{6AD3A078-3950-B041-AA30-DFBF41A70881}" type="sibTrans" cxnId="{81DE5385-71A9-1C46-BAD7-52902F20AB34}">
      <dgm:prSet/>
      <dgm:spPr/>
      <dgm:t>
        <a:bodyPr/>
        <a:lstStyle/>
        <a:p>
          <a:endParaRPr lang="en-US"/>
        </a:p>
      </dgm:t>
    </dgm:pt>
    <dgm:pt modelId="{16E151F1-DDF9-B34F-B649-6E194B0F04C8}">
      <dgm:prSet phldrT="[Text]" custT="1"/>
      <dgm:spPr/>
      <dgm:t>
        <a:bodyPr/>
        <a:lstStyle/>
        <a:p>
          <a:r>
            <a:rPr lang="en-US" sz="1600" dirty="0" err="1"/>
            <a:t>pseudonymised</a:t>
          </a:r>
          <a:r>
            <a:rPr lang="en-US" sz="1600" dirty="0"/>
            <a:t> or synthetic data where confidence in the quality of deidentification is weak</a:t>
          </a:r>
        </a:p>
      </dgm:t>
    </dgm:pt>
    <dgm:pt modelId="{571770A2-C3A0-0F49-A47B-8656B132368D}" type="parTrans" cxnId="{9EAF60C1-42B8-F244-AAB8-F6EF9CB9ACA2}">
      <dgm:prSet/>
      <dgm:spPr/>
      <dgm:t>
        <a:bodyPr/>
        <a:lstStyle/>
        <a:p>
          <a:endParaRPr lang="en-US"/>
        </a:p>
      </dgm:t>
    </dgm:pt>
    <dgm:pt modelId="{C608B43E-24D9-1449-8A29-257846BB348C}" type="sibTrans" cxnId="{9EAF60C1-42B8-F244-AAB8-F6EF9CB9ACA2}">
      <dgm:prSet/>
      <dgm:spPr/>
      <dgm:t>
        <a:bodyPr/>
        <a:lstStyle/>
        <a:p>
          <a:endParaRPr lang="en-US"/>
        </a:p>
      </dgm:t>
    </dgm:pt>
    <dgm:pt modelId="{5B88A70F-B384-CF41-8514-375A0ACFB5B5}">
      <dgm:prSet custT="1"/>
      <dgm:spPr/>
      <dgm:t>
        <a:bodyPr/>
        <a:lstStyle/>
        <a:p>
          <a:r>
            <a:rPr lang="en-US" sz="1600" dirty="0"/>
            <a:t>commercial or governmental data that is sensitive or likely to be subject to attack by attackers with bounded capabilities</a:t>
          </a:r>
        </a:p>
      </dgm:t>
    </dgm:pt>
    <dgm:pt modelId="{1A389D29-4B05-9549-93DA-DF62C110272B}" type="parTrans" cxnId="{FF3D1F22-84EC-BF4F-B087-8207A07C768F}">
      <dgm:prSet/>
      <dgm:spPr/>
      <dgm:t>
        <a:bodyPr/>
        <a:lstStyle/>
        <a:p>
          <a:endParaRPr lang="en-US"/>
        </a:p>
      </dgm:t>
    </dgm:pt>
    <dgm:pt modelId="{3F741002-72DF-0B47-BF01-64710CB513F4}" type="sibTrans" cxnId="{FF3D1F22-84EC-BF4F-B087-8207A07C768F}">
      <dgm:prSet/>
      <dgm:spPr/>
      <dgm:t>
        <a:bodyPr/>
        <a:lstStyle/>
        <a:p>
          <a:endParaRPr lang="en-US"/>
        </a:p>
      </dgm:t>
    </dgm:pt>
    <dgm:pt modelId="{342A2E27-0E6C-4B4F-8158-57918F3802C7}" type="pres">
      <dgm:prSet presAssocID="{F299A6B9-1ABC-8E43-BFDE-F3026AC1BF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6D7545-4C24-FF41-8DAA-746483DD3D5F}" type="pres">
      <dgm:prSet presAssocID="{85FED709-BA28-8A45-9C5B-55B120B8BE5E}" presName="root" presStyleCnt="0">
        <dgm:presLayoutVars>
          <dgm:chMax/>
          <dgm:chPref val="4"/>
        </dgm:presLayoutVars>
      </dgm:prSet>
      <dgm:spPr/>
    </dgm:pt>
    <dgm:pt modelId="{70D7BA4C-0939-F145-888A-82EEE26CFB3D}" type="pres">
      <dgm:prSet presAssocID="{85FED709-BA28-8A45-9C5B-55B120B8BE5E}" presName="rootComposite" presStyleCnt="0">
        <dgm:presLayoutVars/>
      </dgm:prSet>
      <dgm:spPr/>
    </dgm:pt>
    <dgm:pt modelId="{7D17EA21-FA17-AC43-89A8-18ACB708A7AB}" type="pres">
      <dgm:prSet presAssocID="{85FED709-BA28-8A45-9C5B-55B120B8BE5E}" presName="rootText" presStyleLbl="node0" presStyleIdx="0" presStyleCnt="1">
        <dgm:presLayoutVars>
          <dgm:chMax/>
          <dgm:chPref val="4"/>
        </dgm:presLayoutVars>
      </dgm:prSet>
      <dgm:spPr/>
    </dgm:pt>
    <dgm:pt modelId="{86CCF324-95A7-5D43-AD65-C62423E7BABE}" type="pres">
      <dgm:prSet presAssocID="{85FED709-BA28-8A45-9C5B-55B120B8BE5E}" presName="childShape" presStyleCnt="0">
        <dgm:presLayoutVars>
          <dgm:chMax val="0"/>
          <dgm:chPref val="0"/>
        </dgm:presLayoutVars>
      </dgm:prSet>
      <dgm:spPr/>
    </dgm:pt>
    <dgm:pt modelId="{580B6A1F-F3CA-D84F-8017-6BA9F78612B2}" type="pres">
      <dgm:prSet presAssocID="{CBE11E3C-A807-2245-80F2-D8B4B63AE1E1}" presName="childComposite" presStyleCnt="0">
        <dgm:presLayoutVars>
          <dgm:chMax val="0"/>
          <dgm:chPref val="0"/>
        </dgm:presLayoutVars>
      </dgm:prSet>
      <dgm:spPr/>
    </dgm:pt>
    <dgm:pt modelId="{0D4FC79F-DE6B-AD43-BD4E-A1D0502F29CD}" type="pres">
      <dgm:prSet presAssocID="{CBE11E3C-A807-2245-80F2-D8B4B63AE1E1}" presName="Image" presStyleLbl="node1" presStyleIdx="0" presStyleCnt="3"/>
      <dgm:spPr/>
    </dgm:pt>
    <dgm:pt modelId="{BC8A2D6D-2DF0-C245-ABEC-4AC6A4246D3B}" type="pres">
      <dgm:prSet presAssocID="{CBE11E3C-A807-2245-80F2-D8B4B63AE1E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188E0CE9-92FC-D945-9C21-43248FFD2075}" type="pres">
      <dgm:prSet presAssocID="{16E151F1-DDF9-B34F-B649-6E194B0F04C8}" presName="childComposite" presStyleCnt="0">
        <dgm:presLayoutVars>
          <dgm:chMax val="0"/>
          <dgm:chPref val="0"/>
        </dgm:presLayoutVars>
      </dgm:prSet>
      <dgm:spPr/>
    </dgm:pt>
    <dgm:pt modelId="{EB069B5C-9B1D-B242-93FD-B7533173E0BC}" type="pres">
      <dgm:prSet presAssocID="{16E151F1-DDF9-B34F-B649-6E194B0F04C8}" presName="Image" presStyleLbl="node1" presStyleIdx="1" presStyleCnt="3"/>
      <dgm:spPr/>
    </dgm:pt>
    <dgm:pt modelId="{D5052120-57F2-9842-AEA9-4E5F8171ACAC}" type="pres">
      <dgm:prSet presAssocID="{16E151F1-DDF9-B34F-B649-6E194B0F04C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21BA3EAB-D5D0-D94D-9179-875ACD4AF36A}" type="pres">
      <dgm:prSet presAssocID="{5B88A70F-B384-CF41-8514-375A0ACFB5B5}" presName="childComposite" presStyleCnt="0">
        <dgm:presLayoutVars>
          <dgm:chMax val="0"/>
          <dgm:chPref val="0"/>
        </dgm:presLayoutVars>
      </dgm:prSet>
      <dgm:spPr/>
    </dgm:pt>
    <dgm:pt modelId="{7B43AC14-DC06-A645-AF32-DDE76D5DE19E}" type="pres">
      <dgm:prSet presAssocID="{5B88A70F-B384-CF41-8514-375A0ACFB5B5}" presName="Image" presStyleLbl="node1" presStyleIdx="2" presStyleCnt="3"/>
      <dgm:spPr/>
    </dgm:pt>
    <dgm:pt modelId="{141C77C8-F5F5-DD48-92D9-3EE6F5C672C2}" type="pres">
      <dgm:prSet presAssocID="{5B88A70F-B384-CF41-8514-375A0ACFB5B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295F01-8118-1B47-98A9-8A6EA61E5488}" type="presOf" srcId="{F299A6B9-1ABC-8E43-BFDE-F3026AC1BF61}" destId="{342A2E27-0E6C-4B4F-8158-57918F3802C7}" srcOrd="0" destOrd="0" presId="urn:microsoft.com/office/officeart/2008/layout/PictureAccentList"/>
    <dgm:cxn modelId="{94A6ED15-480F-3D4A-9D10-13DB989342E5}" type="presOf" srcId="{16E151F1-DDF9-B34F-B649-6E194B0F04C8}" destId="{D5052120-57F2-9842-AEA9-4E5F8171ACAC}" srcOrd="0" destOrd="0" presId="urn:microsoft.com/office/officeart/2008/layout/PictureAccentList"/>
    <dgm:cxn modelId="{FF3D1F22-84EC-BF4F-B087-8207A07C768F}" srcId="{85FED709-BA28-8A45-9C5B-55B120B8BE5E}" destId="{5B88A70F-B384-CF41-8514-375A0ACFB5B5}" srcOrd="2" destOrd="0" parTransId="{1A389D29-4B05-9549-93DA-DF62C110272B}" sibTransId="{3F741002-72DF-0B47-BF01-64710CB513F4}"/>
    <dgm:cxn modelId="{46F4005D-DC16-E941-B41B-290157FCE321}" type="presOf" srcId="{5B88A70F-B384-CF41-8514-375A0ACFB5B5}" destId="{141C77C8-F5F5-DD48-92D9-3EE6F5C672C2}" srcOrd="0" destOrd="0" presId="urn:microsoft.com/office/officeart/2008/layout/PictureAccentList"/>
    <dgm:cxn modelId="{2487567F-3B2C-6143-AB8E-3A81D53CCC24}" type="presOf" srcId="{85FED709-BA28-8A45-9C5B-55B120B8BE5E}" destId="{7D17EA21-FA17-AC43-89A8-18ACB708A7AB}" srcOrd="0" destOrd="0" presId="urn:microsoft.com/office/officeart/2008/layout/PictureAccentList"/>
    <dgm:cxn modelId="{35DE1282-740C-614C-B12E-090895969814}" type="presOf" srcId="{CBE11E3C-A807-2245-80F2-D8B4B63AE1E1}" destId="{BC8A2D6D-2DF0-C245-ABEC-4AC6A4246D3B}" srcOrd="0" destOrd="0" presId="urn:microsoft.com/office/officeart/2008/layout/PictureAccentList"/>
    <dgm:cxn modelId="{81DE5385-71A9-1C46-BAD7-52902F20AB34}" srcId="{85FED709-BA28-8A45-9C5B-55B120B8BE5E}" destId="{CBE11E3C-A807-2245-80F2-D8B4B63AE1E1}" srcOrd="0" destOrd="0" parTransId="{DFEDE31D-F41B-8A4E-970E-9B86DEA61783}" sibTransId="{6AD3A078-3950-B041-AA30-DFBF41A70881}"/>
    <dgm:cxn modelId="{9EAF60C1-42B8-F244-AAB8-F6EF9CB9ACA2}" srcId="{85FED709-BA28-8A45-9C5B-55B120B8BE5E}" destId="{16E151F1-DDF9-B34F-B649-6E194B0F04C8}" srcOrd="1" destOrd="0" parTransId="{571770A2-C3A0-0F49-A47B-8656B132368D}" sibTransId="{C608B43E-24D9-1449-8A29-257846BB348C}"/>
    <dgm:cxn modelId="{D6B440C2-6215-1140-858C-C21FC25D6C09}" srcId="{F299A6B9-1ABC-8E43-BFDE-F3026AC1BF61}" destId="{85FED709-BA28-8A45-9C5B-55B120B8BE5E}" srcOrd="0" destOrd="0" parTransId="{7D340FDC-0B9C-7343-B253-207B9A04C27E}" sibTransId="{EE8022A5-8AAD-D044-9FF0-2C0BFD2D6F56}"/>
    <dgm:cxn modelId="{AF2E2846-42AD-3444-8CEF-E3B46CF07970}" type="presParOf" srcId="{342A2E27-0E6C-4B4F-8158-57918F3802C7}" destId="{646D7545-4C24-FF41-8DAA-746483DD3D5F}" srcOrd="0" destOrd="0" presId="urn:microsoft.com/office/officeart/2008/layout/PictureAccentList"/>
    <dgm:cxn modelId="{B32A54C3-0C64-D844-9BEB-163E7E00EEBF}" type="presParOf" srcId="{646D7545-4C24-FF41-8DAA-746483DD3D5F}" destId="{70D7BA4C-0939-F145-888A-82EEE26CFB3D}" srcOrd="0" destOrd="0" presId="urn:microsoft.com/office/officeart/2008/layout/PictureAccentList"/>
    <dgm:cxn modelId="{79148F4E-CB76-2142-93B3-6297284A56E2}" type="presParOf" srcId="{70D7BA4C-0939-F145-888A-82EEE26CFB3D}" destId="{7D17EA21-FA17-AC43-89A8-18ACB708A7AB}" srcOrd="0" destOrd="0" presId="urn:microsoft.com/office/officeart/2008/layout/PictureAccentList"/>
    <dgm:cxn modelId="{0AA2FA49-DBEF-5140-9CF8-5D0DAD3B8C92}" type="presParOf" srcId="{646D7545-4C24-FF41-8DAA-746483DD3D5F}" destId="{86CCF324-95A7-5D43-AD65-C62423E7BABE}" srcOrd="1" destOrd="0" presId="urn:microsoft.com/office/officeart/2008/layout/PictureAccentList"/>
    <dgm:cxn modelId="{45C770FB-EF0D-304F-8EDA-8F2C43F82AB3}" type="presParOf" srcId="{86CCF324-95A7-5D43-AD65-C62423E7BABE}" destId="{580B6A1F-F3CA-D84F-8017-6BA9F78612B2}" srcOrd="0" destOrd="0" presId="urn:microsoft.com/office/officeart/2008/layout/PictureAccentList"/>
    <dgm:cxn modelId="{FD8F8963-E7B0-D14B-9C2E-161A9D434D35}" type="presParOf" srcId="{580B6A1F-F3CA-D84F-8017-6BA9F78612B2}" destId="{0D4FC79F-DE6B-AD43-BD4E-A1D0502F29CD}" srcOrd="0" destOrd="0" presId="urn:microsoft.com/office/officeart/2008/layout/PictureAccentList"/>
    <dgm:cxn modelId="{CF14A411-701B-7F48-9E6D-F8CBBD0F3CB5}" type="presParOf" srcId="{580B6A1F-F3CA-D84F-8017-6BA9F78612B2}" destId="{BC8A2D6D-2DF0-C245-ABEC-4AC6A4246D3B}" srcOrd="1" destOrd="0" presId="urn:microsoft.com/office/officeart/2008/layout/PictureAccentList"/>
    <dgm:cxn modelId="{075D68DE-EE20-8246-A993-BF01CC62D4C9}" type="presParOf" srcId="{86CCF324-95A7-5D43-AD65-C62423E7BABE}" destId="{188E0CE9-92FC-D945-9C21-43248FFD2075}" srcOrd="1" destOrd="0" presId="urn:microsoft.com/office/officeart/2008/layout/PictureAccentList"/>
    <dgm:cxn modelId="{0E49DB34-A1FA-FD4C-A3A4-F90D3D64C5B9}" type="presParOf" srcId="{188E0CE9-92FC-D945-9C21-43248FFD2075}" destId="{EB069B5C-9B1D-B242-93FD-B7533173E0BC}" srcOrd="0" destOrd="0" presId="urn:microsoft.com/office/officeart/2008/layout/PictureAccentList"/>
    <dgm:cxn modelId="{E3C45DDE-F9B6-EF46-A71D-FF3BD7E5B0C5}" type="presParOf" srcId="{188E0CE9-92FC-D945-9C21-43248FFD2075}" destId="{D5052120-57F2-9842-AEA9-4E5F8171ACAC}" srcOrd="1" destOrd="0" presId="urn:microsoft.com/office/officeart/2008/layout/PictureAccentList"/>
    <dgm:cxn modelId="{1F8E96BB-A9BF-9547-8796-224D8A4EF028}" type="presParOf" srcId="{86CCF324-95A7-5D43-AD65-C62423E7BABE}" destId="{21BA3EAB-D5D0-D94D-9179-875ACD4AF36A}" srcOrd="2" destOrd="0" presId="urn:microsoft.com/office/officeart/2008/layout/PictureAccentList"/>
    <dgm:cxn modelId="{08E33C23-F031-4A40-A371-213E2EDB1C9E}" type="presParOf" srcId="{21BA3EAB-D5D0-D94D-9179-875ACD4AF36A}" destId="{7B43AC14-DC06-A645-AF32-DDE76D5DE19E}" srcOrd="0" destOrd="0" presId="urn:microsoft.com/office/officeart/2008/layout/PictureAccentList"/>
    <dgm:cxn modelId="{5C1D37AF-7F30-E846-A163-E2579EFA3E14}" type="presParOf" srcId="{21BA3EAB-D5D0-D94D-9179-875ACD4AF36A}" destId="{141C77C8-F5F5-DD48-92D9-3EE6F5C672C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4</a:t>
          </a:r>
          <a:endParaRPr lang="en-US" b="0" i="0" u="none" strike="noStrike" cap="none" baseline="0" noProof="0">
            <a:solidFill>
              <a:schemeClr val="bg1"/>
            </a:solidFill>
            <a:latin typeface="Calibri Ligh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2044980" y="0"/>
          <a:ext cx="1022490" cy="107810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4</a:t>
          </a:r>
          <a:endParaRPr lang="en-US" sz="3500" b="0" i="0" u="none" strike="noStrike" kern="1200" cap="none" baseline="0" noProof="0">
            <a:solidFill>
              <a:schemeClr val="bg1"/>
            </a:solidFill>
            <a:latin typeface="Calibri Light"/>
            <a:cs typeface="Calibri Light"/>
          </a:endParaRPr>
        </a:p>
      </dsp:txBody>
      <dsp:txXfrm>
        <a:off x="2044980" y="0"/>
        <a:ext cx="1022490" cy="1078102"/>
      </dsp:txXfrm>
    </dsp:sp>
    <dsp:sp modelId="{83EB2039-2EDB-384D-A95E-08075553F908}">
      <dsp:nvSpPr>
        <dsp:cNvPr id="0" name=""/>
        <dsp:cNvSpPr/>
      </dsp:nvSpPr>
      <dsp:spPr>
        <a:xfrm>
          <a:off x="1533735" y="1078102"/>
          <a:ext cx="2044980" cy="1078102"/>
        </a:xfrm>
        <a:prstGeom prst="trapezoid">
          <a:avLst>
            <a:gd name="adj" fmla="val 474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3</a:t>
          </a:r>
        </a:p>
      </dsp:txBody>
      <dsp:txXfrm>
        <a:off x="1891606" y="1078102"/>
        <a:ext cx="1329237" cy="1078102"/>
      </dsp:txXfrm>
    </dsp:sp>
    <dsp:sp modelId="{029B5B86-37AE-494C-AA4F-EB48949BD36F}">
      <dsp:nvSpPr>
        <dsp:cNvPr id="0" name=""/>
        <dsp:cNvSpPr/>
      </dsp:nvSpPr>
      <dsp:spPr>
        <a:xfrm>
          <a:off x="1022490" y="2156204"/>
          <a:ext cx="3067470" cy="1078102"/>
        </a:xfrm>
        <a:prstGeom prst="trapezoid">
          <a:avLst>
            <a:gd name="adj" fmla="val 474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2</a:t>
          </a:r>
        </a:p>
      </dsp:txBody>
      <dsp:txXfrm>
        <a:off x="1559297" y="2156204"/>
        <a:ext cx="1993855" cy="1078102"/>
      </dsp:txXfrm>
    </dsp:sp>
    <dsp:sp modelId="{668B417B-8D36-9A4B-B2FE-2DD78576C24A}">
      <dsp:nvSpPr>
        <dsp:cNvPr id="0" name=""/>
        <dsp:cNvSpPr/>
      </dsp:nvSpPr>
      <dsp:spPr>
        <a:xfrm>
          <a:off x="511245" y="3234307"/>
          <a:ext cx="4089960" cy="1078102"/>
        </a:xfrm>
        <a:prstGeom prst="trapezoid">
          <a:avLst>
            <a:gd name="adj" fmla="val 474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1</a:t>
          </a:r>
        </a:p>
      </dsp:txBody>
      <dsp:txXfrm>
        <a:off x="1226988" y="3234307"/>
        <a:ext cx="2658474" cy="1078102"/>
      </dsp:txXfrm>
    </dsp:sp>
    <dsp:sp modelId="{13E48B70-72A3-ED49-BA1A-0CDB4DF621B8}">
      <dsp:nvSpPr>
        <dsp:cNvPr id="0" name=""/>
        <dsp:cNvSpPr/>
      </dsp:nvSpPr>
      <dsp:spPr>
        <a:xfrm>
          <a:off x="0" y="4312409"/>
          <a:ext cx="5112451" cy="1078102"/>
        </a:xfrm>
        <a:prstGeom prst="trapezoid">
          <a:avLst>
            <a:gd name="adj" fmla="val 474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0</a:t>
          </a:r>
        </a:p>
      </dsp:txBody>
      <dsp:txXfrm>
        <a:off x="894678" y="4312409"/>
        <a:ext cx="3323093" cy="10781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EA21-FA17-AC43-89A8-18ACB708A7AB}">
      <dsp:nvSpPr>
        <dsp:cNvPr id="0" name=""/>
        <dsp:cNvSpPr/>
      </dsp:nvSpPr>
      <dsp:spPr>
        <a:xfrm>
          <a:off x="0" y="318791"/>
          <a:ext cx="4917574" cy="9108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Tier 4 environments are used to handle, combine or generate:</a:t>
          </a:r>
        </a:p>
      </dsp:txBody>
      <dsp:txXfrm>
        <a:off x="26677" y="345468"/>
        <a:ext cx="4864220" cy="857479"/>
      </dsp:txXfrm>
    </dsp:sp>
    <dsp:sp modelId="{0D4FC79F-DE6B-AD43-BD4E-A1D0502F29CD}">
      <dsp:nvSpPr>
        <dsp:cNvPr id="0" name=""/>
        <dsp:cNvSpPr/>
      </dsp:nvSpPr>
      <dsp:spPr>
        <a:xfrm>
          <a:off x="0" y="1393575"/>
          <a:ext cx="910833" cy="91083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2D6D-2DF0-C245-ABEC-4AC6A4246D3B}">
      <dsp:nvSpPr>
        <dsp:cNvPr id="0" name=""/>
        <dsp:cNvSpPr/>
      </dsp:nvSpPr>
      <dsp:spPr>
        <a:xfrm>
          <a:off x="965483" y="1393575"/>
          <a:ext cx="3952090" cy="91083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 dirty="0"/>
            <a:t>personal data where disclosure poses a substantial threat to personal safety, security or health </a:t>
          </a:r>
        </a:p>
      </dsp:txBody>
      <dsp:txXfrm>
        <a:off x="1009954" y="1438046"/>
        <a:ext cx="3863148" cy="821891"/>
      </dsp:txXfrm>
    </dsp:sp>
    <dsp:sp modelId="{EB069B5C-9B1D-B242-93FD-B7533173E0BC}">
      <dsp:nvSpPr>
        <dsp:cNvPr id="0" name=""/>
        <dsp:cNvSpPr/>
      </dsp:nvSpPr>
      <dsp:spPr>
        <a:xfrm>
          <a:off x="0" y="2413708"/>
          <a:ext cx="910833" cy="91083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2120-57F2-9842-AEA9-4E5F8171ACAC}">
      <dsp:nvSpPr>
        <dsp:cNvPr id="0" name=""/>
        <dsp:cNvSpPr/>
      </dsp:nvSpPr>
      <dsp:spPr>
        <a:xfrm>
          <a:off x="965483" y="2413708"/>
          <a:ext cx="3952090" cy="91083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 dirty="0"/>
            <a:t>commercial or governmental data which is likely to be subject to attack by sophisticated, well-resourced and determined actors (e.g. nation states)</a:t>
          </a:r>
        </a:p>
      </dsp:txBody>
      <dsp:txXfrm>
        <a:off x="1009954" y="2458179"/>
        <a:ext cx="3863148" cy="821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EA21-FA17-AC43-89A8-18ACB708A7AB}">
      <dsp:nvSpPr>
        <dsp:cNvPr id="0" name=""/>
        <dsp:cNvSpPr/>
      </dsp:nvSpPr>
      <dsp:spPr>
        <a:xfrm>
          <a:off x="0" y="262294"/>
          <a:ext cx="4463358" cy="7494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Tier 0 environments are used to handle, combine or generate:</a:t>
          </a:r>
        </a:p>
      </dsp:txBody>
      <dsp:txXfrm>
        <a:off x="21949" y="284243"/>
        <a:ext cx="4419460" cy="705513"/>
      </dsp:txXfrm>
    </dsp:sp>
    <dsp:sp modelId="{0D4FC79F-DE6B-AD43-BD4E-A1D0502F29CD}">
      <dsp:nvSpPr>
        <dsp:cNvPr id="0" name=""/>
        <dsp:cNvSpPr/>
      </dsp:nvSpPr>
      <dsp:spPr>
        <a:xfrm>
          <a:off x="0" y="1146599"/>
          <a:ext cx="749411" cy="74941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2D6D-2DF0-C245-ABEC-4AC6A4246D3B}">
      <dsp:nvSpPr>
        <dsp:cNvPr id="0" name=""/>
        <dsp:cNvSpPr/>
      </dsp:nvSpPr>
      <dsp:spPr>
        <a:xfrm>
          <a:off x="794376" y="1146599"/>
          <a:ext cx="3668981" cy="74941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600" b="0" i="0" u="none" strike="noStrike" kern="1200" cap="none" spc="0" normalizeH="0" baseline="0" noProof="0" dirty="0">
              <a:effectLst/>
              <a:uLnTx/>
              <a:uFillTx/>
              <a:latin typeface="+mn-lt"/>
              <a:ea typeface="+mn-ea"/>
              <a:cs typeface="+mn-cs"/>
            </a:rPr>
            <a:t>publicly available, open information</a:t>
          </a:r>
          <a:endParaRPr lang="en-US" sz="1600" kern="1200" dirty="0"/>
        </a:p>
      </dsp:txBody>
      <dsp:txXfrm>
        <a:off x="830966" y="1183189"/>
        <a:ext cx="3595801" cy="676231"/>
      </dsp:txXfrm>
    </dsp:sp>
    <dsp:sp modelId="{EB069B5C-9B1D-B242-93FD-B7533173E0BC}">
      <dsp:nvSpPr>
        <dsp:cNvPr id="0" name=""/>
        <dsp:cNvSpPr/>
      </dsp:nvSpPr>
      <dsp:spPr>
        <a:xfrm>
          <a:off x="0" y="1985940"/>
          <a:ext cx="749411" cy="74941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2120-57F2-9842-AEA9-4E5F8171ACAC}">
      <dsp:nvSpPr>
        <dsp:cNvPr id="0" name=""/>
        <dsp:cNvSpPr/>
      </dsp:nvSpPr>
      <dsp:spPr>
        <a:xfrm>
          <a:off x="794376" y="1985940"/>
          <a:ext cx="3668981" cy="74941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/>
            <a:t>data which is intended for immediate publication</a:t>
          </a:r>
        </a:p>
      </dsp:txBody>
      <dsp:txXfrm>
        <a:off x="830966" y="2022530"/>
        <a:ext cx="3595801" cy="676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2044980" y="0"/>
          <a:ext cx="1022490" cy="107810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4</a:t>
          </a:r>
          <a:endParaRPr lang="en-US" sz="3500" b="0" i="0" u="none" strike="noStrike" kern="1200" cap="none" baseline="0" noProof="0">
            <a:solidFill>
              <a:schemeClr val="bg1"/>
            </a:solidFill>
            <a:latin typeface="Calibri Light"/>
            <a:cs typeface="Calibri Light"/>
          </a:endParaRPr>
        </a:p>
      </dsp:txBody>
      <dsp:txXfrm>
        <a:off x="2044980" y="0"/>
        <a:ext cx="1022490" cy="1078102"/>
      </dsp:txXfrm>
    </dsp:sp>
    <dsp:sp modelId="{83EB2039-2EDB-384D-A95E-08075553F908}">
      <dsp:nvSpPr>
        <dsp:cNvPr id="0" name=""/>
        <dsp:cNvSpPr/>
      </dsp:nvSpPr>
      <dsp:spPr>
        <a:xfrm>
          <a:off x="1533735" y="1078102"/>
          <a:ext cx="2044980" cy="1078102"/>
        </a:xfrm>
        <a:prstGeom prst="trapezoid">
          <a:avLst>
            <a:gd name="adj" fmla="val 474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3</a:t>
          </a:r>
        </a:p>
      </dsp:txBody>
      <dsp:txXfrm>
        <a:off x="1891606" y="1078102"/>
        <a:ext cx="1329237" cy="1078102"/>
      </dsp:txXfrm>
    </dsp:sp>
    <dsp:sp modelId="{029B5B86-37AE-494C-AA4F-EB48949BD36F}">
      <dsp:nvSpPr>
        <dsp:cNvPr id="0" name=""/>
        <dsp:cNvSpPr/>
      </dsp:nvSpPr>
      <dsp:spPr>
        <a:xfrm>
          <a:off x="1022490" y="2156204"/>
          <a:ext cx="3067470" cy="1078102"/>
        </a:xfrm>
        <a:prstGeom prst="trapezoid">
          <a:avLst>
            <a:gd name="adj" fmla="val 474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2</a:t>
          </a:r>
        </a:p>
      </dsp:txBody>
      <dsp:txXfrm>
        <a:off x="1559297" y="2156204"/>
        <a:ext cx="1993855" cy="1078102"/>
      </dsp:txXfrm>
    </dsp:sp>
    <dsp:sp modelId="{668B417B-8D36-9A4B-B2FE-2DD78576C24A}">
      <dsp:nvSpPr>
        <dsp:cNvPr id="0" name=""/>
        <dsp:cNvSpPr/>
      </dsp:nvSpPr>
      <dsp:spPr>
        <a:xfrm>
          <a:off x="511245" y="3234307"/>
          <a:ext cx="4089960" cy="1078102"/>
        </a:xfrm>
        <a:prstGeom prst="trapezoid">
          <a:avLst>
            <a:gd name="adj" fmla="val 474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1</a:t>
          </a:r>
        </a:p>
      </dsp:txBody>
      <dsp:txXfrm>
        <a:off x="1226988" y="3234307"/>
        <a:ext cx="2658474" cy="1078102"/>
      </dsp:txXfrm>
    </dsp:sp>
    <dsp:sp modelId="{13E48B70-72A3-ED49-BA1A-0CDB4DF621B8}">
      <dsp:nvSpPr>
        <dsp:cNvPr id="0" name=""/>
        <dsp:cNvSpPr/>
      </dsp:nvSpPr>
      <dsp:spPr>
        <a:xfrm>
          <a:off x="0" y="4312409"/>
          <a:ext cx="5112451" cy="1078102"/>
        </a:xfrm>
        <a:prstGeom prst="trapezoid">
          <a:avLst>
            <a:gd name="adj" fmla="val 474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0</a:t>
          </a:r>
        </a:p>
      </dsp:txBody>
      <dsp:txXfrm>
        <a:off x="894678" y="4312409"/>
        <a:ext cx="3323093" cy="1078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EA21-FA17-AC43-89A8-18ACB708A7AB}">
      <dsp:nvSpPr>
        <dsp:cNvPr id="0" name=""/>
        <dsp:cNvSpPr/>
      </dsp:nvSpPr>
      <dsp:spPr>
        <a:xfrm>
          <a:off x="870129" y="1076"/>
          <a:ext cx="4512460" cy="8204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Tier 1 environments are used to handle, combine or generate:</a:t>
          </a:r>
        </a:p>
      </dsp:txBody>
      <dsp:txXfrm>
        <a:off x="894158" y="25105"/>
        <a:ext cx="4464402" cy="772362"/>
      </dsp:txXfrm>
    </dsp:sp>
    <dsp:sp modelId="{0D4FC79F-DE6B-AD43-BD4E-A1D0502F29CD}">
      <dsp:nvSpPr>
        <dsp:cNvPr id="0" name=""/>
        <dsp:cNvSpPr/>
      </dsp:nvSpPr>
      <dsp:spPr>
        <a:xfrm>
          <a:off x="870129" y="969173"/>
          <a:ext cx="820420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2D6D-2DF0-C245-ABEC-4AC6A4246D3B}">
      <dsp:nvSpPr>
        <dsp:cNvPr id="0" name=""/>
        <dsp:cNvSpPr/>
      </dsp:nvSpPr>
      <dsp:spPr>
        <a:xfrm>
          <a:off x="1739775" y="969173"/>
          <a:ext cx="3642814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 dirty="0"/>
            <a:t>data intended for eventual publication</a:t>
          </a:r>
        </a:p>
      </dsp:txBody>
      <dsp:txXfrm>
        <a:off x="1779832" y="1009230"/>
        <a:ext cx="3562700" cy="740306"/>
      </dsp:txXfrm>
    </dsp:sp>
    <dsp:sp modelId="{EB069B5C-9B1D-B242-93FD-B7533173E0BC}">
      <dsp:nvSpPr>
        <dsp:cNvPr id="0" name=""/>
        <dsp:cNvSpPr/>
      </dsp:nvSpPr>
      <dsp:spPr>
        <a:xfrm>
          <a:off x="870129" y="1888045"/>
          <a:ext cx="820420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2120-57F2-9842-AEA9-4E5F8171ACAC}">
      <dsp:nvSpPr>
        <dsp:cNvPr id="0" name=""/>
        <dsp:cNvSpPr/>
      </dsp:nvSpPr>
      <dsp:spPr>
        <a:xfrm>
          <a:off x="1739775" y="1888045"/>
          <a:ext cx="3642814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 dirty="0"/>
            <a:t>datasets where the only risk of disclosure is to the researchers’ competitive advantage</a:t>
          </a:r>
        </a:p>
      </dsp:txBody>
      <dsp:txXfrm>
        <a:off x="1779832" y="1928102"/>
        <a:ext cx="3562700" cy="740306"/>
      </dsp:txXfrm>
    </dsp:sp>
    <dsp:sp modelId="{BD92CF5F-3DDC-1F4D-BC4F-A2983925B5A5}">
      <dsp:nvSpPr>
        <dsp:cNvPr id="0" name=""/>
        <dsp:cNvSpPr/>
      </dsp:nvSpPr>
      <dsp:spPr>
        <a:xfrm>
          <a:off x="870129" y="2806916"/>
          <a:ext cx="820420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37E8-B5FF-A246-8D7D-1BE9E0AC6E35}">
      <dsp:nvSpPr>
        <dsp:cNvPr id="0" name=""/>
        <dsp:cNvSpPr/>
      </dsp:nvSpPr>
      <dsp:spPr>
        <a:xfrm>
          <a:off x="1739775" y="2806916"/>
          <a:ext cx="3642814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pseudonymised</a:t>
          </a:r>
          <a:r>
            <a:rPr lang="en-US" sz="1600" kern="1200" dirty="0"/>
            <a:t> or synthetic personal data where confidence in the quality of deidentification is </a:t>
          </a:r>
          <a:r>
            <a:rPr lang="en-US" sz="1600" b="1" kern="1200" dirty="0"/>
            <a:t>absolute</a:t>
          </a:r>
        </a:p>
      </dsp:txBody>
      <dsp:txXfrm>
        <a:off x="1779832" y="2846973"/>
        <a:ext cx="3562700" cy="740306"/>
      </dsp:txXfrm>
    </dsp:sp>
    <dsp:sp modelId="{1AF0A209-DF49-B740-905D-C5638FAF346D}">
      <dsp:nvSpPr>
        <dsp:cNvPr id="0" name=""/>
        <dsp:cNvSpPr/>
      </dsp:nvSpPr>
      <dsp:spPr>
        <a:xfrm>
          <a:off x="870129" y="3725788"/>
          <a:ext cx="820420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1597B-27F3-E94D-B2EA-FA78DDC9709D}">
      <dsp:nvSpPr>
        <dsp:cNvPr id="0" name=""/>
        <dsp:cNvSpPr/>
      </dsp:nvSpPr>
      <dsp:spPr>
        <a:xfrm>
          <a:off x="1739775" y="3725788"/>
          <a:ext cx="3642814" cy="82042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commercial information where the consequences of </a:t>
          </a:r>
          <a:r>
            <a:rPr lang="en-US" sz="1600" kern="1200" dirty="0" err="1"/>
            <a:t>unauthorised</a:t>
          </a:r>
          <a:r>
            <a:rPr lang="en-US" sz="1600" kern="1200" dirty="0"/>
            <a:t> disclosure are so low as to be trivial</a:t>
          </a:r>
        </a:p>
      </dsp:txBody>
      <dsp:txXfrm>
        <a:off x="1779832" y="3765845"/>
        <a:ext cx="3562700" cy="740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2044980" y="0"/>
          <a:ext cx="1022490" cy="107810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4</a:t>
          </a:r>
          <a:endParaRPr lang="en-US" sz="3500" b="0" i="0" u="none" strike="noStrike" kern="1200" cap="none" baseline="0" noProof="0">
            <a:solidFill>
              <a:schemeClr val="bg1"/>
            </a:solidFill>
            <a:latin typeface="Calibri Light"/>
            <a:cs typeface="Calibri Light"/>
          </a:endParaRPr>
        </a:p>
      </dsp:txBody>
      <dsp:txXfrm>
        <a:off x="2044980" y="0"/>
        <a:ext cx="1022490" cy="1078102"/>
      </dsp:txXfrm>
    </dsp:sp>
    <dsp:sp modelId="{83EB2039-2EDB-384D-A95E-08075553F908}">
      <dsp:nvSpPr>
        <dsp:cNvPr id="0" name=""/>
        <dsp:cNvSpPr/>
      </dsp:nvSpPr>
      <dsp:spPr>
        <a:xfrm>
          <a:off x="1533735" y="1078102"/>
          <a:ext cx="2044980" cy="1078102"/>
        </a:xfrm>
        <a:prstGeom prst="trapezoid">
          <a:avLst>
            <a:gd name="adj" fmla="val 474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3</a:t>
          </a:r>
        </a:p>
      </dsp:txBody>
      <dsp:txXfrm>
        <a:off x="1891606" y="1078102"/>
        <a:ext cx="1329237" cy="1078102"/>
      </dsp:txXfrm>
    </dsp:sp>
    <dsp:sp modelId="{029B5B86-37AE-494C-AA4F-EB48949BD36F}">
      <dsp:nvSpPr>
        <dsp:cNvPr id="0" name=""/>
        <dsp:cNvSpPr/>
      </dsp:nvSpPr>
      <dsp:spPr>
        <a:xfrm>
          <a:off x="1022490" y="2156204"/>
          <a:ext cx="3067470" cy="1078102"/>
        </a:xfrm>
        <a:prstGeom prst="trapezoid">
          <a:avLst>
            <a:gd name="adj" fmla="val 474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2</a:t>
          </a:r>
        </a:p>
      </dsp:txBody>
      <dsp:txXfrm>
        <a:off x="1559297" y="2156204"/>
        <a:ext cx="1993855" cy="1078102"/>
      </dsp:txXfrm>
    </dsp:sp>
    <dsp:sp modelId="{668B417B-8D36-9A4B-B2FE-2DD78576C24A}">
      <dsp:nvSpPr>
        <dsp:cNvPr id="0" name=""/>
        <dsp:cNvSpPr/>
      </dsp:nvSpPr>
      <dsp:spPr>
        <a:xfrm>
          <a:off x="511245" y="3234307"/>
          <a:ext cx="4089960" cy="1078102"/>
        </a:xfrm>
        <a:prstGeom prst="trapezoid">
          <a:avLst>
            <a:gd name="adj" fmla="val 474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1</a:t>
          </a:r>
        </a:p>
      </dsp:txBody>
      <dsp:txXfrm>
        <a:off x="1226988" y="3234307"/>
        <a:ext cx="2658474" cy="1078102"/>
      </dsp:txXfrm>
    </dsp:sp>
    <dsp:sp modelId="{13E48B70-72A3-ED49-BA1A-0CDB4DF621B8}">
      <dsp:nvSpPr>
        <dsp:cNvPr id="0" name=""/>
        <dsp:cNvSpPr/>
      </dsp:nvSpPr>
      <dsp:spPr>
        <a:xfrm>
          <a:off x="0" y="4312409"/>
          <a:ext cx="5112451" cy="1078102"/>
        </a:xfrm>
        <a:prstGeom prst="trapezoid">
          <a:avLst>
            <a:gd name="adj" fmla="val 474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0</a:t>
          </a:r>
        </a:p>
      </dsp:txBody>
      <dsp:txXfrm>
        <a:off x="894678" y="4312409"/>
        <a:ext cx="3323093" cy="1078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EA21-FA17-AC43-89A8-18ACB708A7AB}">
      <dsp:nvSpPr>
        <dsp:cNvPr id="0" name=""/>
        <dsp:cNvSpPr/>
      </dsp:nvSpPr>
      <dsp:spPr>
        <a:xfrm>
          <a:off x="0" y="312058"/>
          <a:ext cx="4725909" cy="8915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Tier 2 environments are used to handle, combine or generate:</a:t>
          </a:r>
        </a:p>
      </dsp:txBody>
      <dsp:txXfrm>
        <a:off x="26114" y="338172"/>
        <a:ext cx="4673681" cy="839368"/>
      </dsp:txXfrm>
    </dsp:sp>
    <dsp:sp modelId="{0D4FC79F-DE6B-AD43-BD4E-A1D0502F29CD}">
      <dsp:nvSpPr>
        <dsp:cNvPr id="0" name=""/>
        <dsp:cNvSpPr/>
      </dsp:nvSpPr>
      <dsp:spPr>
        <a:xfrm>
          <a:off x="0" y="1364143"/>
          <a:ext cx="891596" cy="8915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2D6D-2DF0-C245-ABEC-4AC6A4246D3B}">
      <dsp:nvSpPr>
        <dsp:cNvPr id="0" name=""/>
        <dsp:cNvSpPr/>
      </dsp:nvSpPr>
      <dsp:spPr>
        <a:xfrm>
          <a:off x="945092" y="1364143"/>
          <a:ext cx="3780816" cy="8915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 dirty="0" err="1"/>
            <a:t>pseudonymised</a:t>
          </a:r>
          <a:r>
            <a:rPr lang="en-US" sz="1600" kern="1200" dirty="0"/>
            <a:t> or synthetic personal data where confidence in the quality of deidentification is strong</a:t>
          </a:r>
        </a:p>
      </dsp:txBody>
      <dsp:txXfrm>
        <a:off x="988624" y="1407675"/>
        <a:ext cx="3693752" cy="804532"/>
      </dsp:txXfrm>
    </dsp:sp>
    <dsp:sp modelId="{EB069B5C-9B1D-B242-93FD-B7533173E0BC}">
      <dsp:nvSpPr>
        <dsp:cNvPr id="0" name=""/>
        <dsp:cNvSpPr/>
      </dsp:nvSpPr>
      <dsp:spPr>
        <a:xfrm>
          <a:off x="0" y="2362731"/>
          <a:ext cx="891596" cy="8915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2120-57F2-9842-AEA9-4E5F8171ACAC}">
      <dsp:nvSpPr>
        <dsp:cNvPr id="0" name=""/>
        <dsp:cNvSpPr/>
      </dsp:nvSpPr>
      <dsp:spPr>
        <a:xfrm>
          <a:off x="945092" y="2362731"/>
          <a:ext cx="3780816" cy="8915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/>
            <a:t>commercial or legal data where risks from disclosure are low</a:t>
          </a:r>
        </a:p>
      </dsp:txBody>
      <dsp:txXfrm>
        <a:off x="988624" y="2406263"/>
        <a:ext cx="3693752" cy="804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2044980" y="0"/>
          <a:ext cx="1022490" cy="107810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4</a:t>
          </a:r>
          <a:endParaRPr lang="en-US" sz="3500" b="0" i="0" u="none" strike="noStrike" kern="1200" cap="none" baseline="0" noProof="0">
            <a:solidFill>
              <a:schemeClr val="bg1"/>
            </a:solidFill>
            <a:latin typeface="Calibri Light"/>
            <a:cs typeface="Calibri Light"/>
          </a:endParaRPr>
        </a:p>
      </dsp:txBody>
      <dsp:txXfrm>
        <a:off x="2044980" y="0"/>
        <a:ext cx="1022490" cy="1078102"/>
      </dsp:txXfrm>
    </dsp:sp>
    <dsp:sp modelId="{83EB2039-2EDB-384D-A95E-08075553F908}">
      <dsp:nvSpPr>
        <dsp:cNvPr id="0" name=""/>
        <dsp:cNvSpPr/>
      </dsp:nvSpPr>
      <dsp:spPr>
        <a:xfrm>
          <a:off x="1533735" y="1078102"/>
          <a:ext cx="2044980" cy="1078102"/>
        </a:xfrm>
        <a:prstGeom prst="trapezoid">
          <a:avLst>
            <a:gd name="adj" fmla="val 474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3</a:t>
          </a:r>
        </a:p>
      </dsp:txBody>
      <dsp:txXfrm>
        <a:off x="1891606" y="1078102"/>
        <a:ext cx="1329237" cy="1078102"/>
      </dsp:txXfrm>
    </dsp:sp>
    <dsp:sp modelId="{029B5B86-37AE-494C-AA4F-EB48949BD36F}">
      <dsp:nvSpPr>
        <dsp:cNvPr id="0" name=""/>
        <dsp:cNvSpPr/>
      </dsp:nvSpPr>
      <dsp:spPr>
        <a:xfrm>
          <a:off x="1022490" y="2156204"/>
          <a:ext cx="3067470" cy="1078102"/>
        </a:xfrm>
        <a:prstGeom prst="trapezoid">
          <a:avLst>
            <a:gd name="adj" fmla="val 474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2</a:t>
          </a:r>
        </a:p>
      </dsp:txBody>
      <dsp:txXfrm>
        <a:off x="1559297" y="2156204"/>
        <a:ext cx="1993855" cy="1078102"/>
      </dsp:txXfrm>
    </dsp:sp>
    <dsp:sp modelId="{668B417B-8D36-9A4B-B2FE-2DD78576C24A}">
      <dsp:nvSpPr>
        <dsp:cNvPr id="0" name=""/>
        <dsp:cNvSpPr/>
      </dsp:nvSpPr>
      <dsp:spPr>
        <a:xfrm>
          <a:off x="511245" y="3234307"/>
          <a:ext cx="4089960" cy="1078102"/>
        </a:xfrm>
        <a:prstGeom prst="trapezoid">
          <a:avLst>
            <a:gd name="adj" fmla="val 474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1</a:t>
          </a:r>
        </a:p>
      </dsp:txBody>
      <dsp:txXfrm>
        <a:off x="1226988" y="3234307"/>
        <a:ext cx="2658474" cy="1078102"/>
      </dsp:txXfrm>
    </dsp:sp>
    <dsp:sp modelId="{13E48B70-72A3-ED49-BA1A-0CDB4DF621B8}">
      <dsp:nvSpPr>
        <dsp:cNvPr id="0" name=""/>
        <dsp:cNvSpPr/>
      </dsp:nvSpPr>
      <dsp:spPr>
        <a:xfrm>
          <a:off x="0" y="4312409"/>
          <a:ext cx="5112451" cy="1078102"/>
        </a:xfrm>
        <a:prstGeom prst="trapezoid">
          <a:avLst>
            <a:gd name="adj" fmla="val 474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0</a:t>
          </a:r>
        </a:p>
      </dsp:txBody>
      <dsp:txXfrm>
        <a:off x="894678" y="4312409"/>
        <a:ext cx="3323093" cy="10781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EA21-FA17-AC43-89A8-18ACB708A7AB}">
      <dsp:nvSpPr>
        <dsp:cNvPr id="0" name=""/>
        <dsp:cNvSpPr/>
      </dsp:nvSpPr>
      <dsp:spPr>
        <a:xfrm>
          <a:off x="244638" y="1331"/>
          <a:ext cx="4623173" cy="8005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Tier 3 environments are used to handle, combine or generate:</a:t>
          </a:r>
        </a:p>
      </dsp:txBody>
      <dsp:txXfrm>
        <a:off x="268084" y="24777"/>
        <a:ext cx="4576281" cy="753626"/>
      </dsp:txXfrm>
    </dsp:sp>
    <dsp:sp modelId="{0D4FC79F-DE6B-AD43-BD4E-A1D0502F29CD}">
      <dsp:nvSpPr>
        <dsp:cNvPr id="0" name=""/>
        <dsp:cNvSpPr/>
      </dsp:nvSpPr>
      <dsp:spPr>
        <a:xfrm>
          <a:off x="244638" y="945943"/>
          <a:ext cx="800518" cy="80051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2D6D-2DF0-C245-ABEC-4AC6A4246D3B}">
      <dsp:nvSpPr>
        <dsp:cNvPr id="0" name=""/>
        <dsp:cNvSpPr/>
      </dsp:nvSpPr>
      <dsp:spPr>
        <a:xfrm>
          <a:off x="1093188" y="945943"/>
          <a:ext cx="3774623" cy="80051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600" kern="1200" dirty="0"/>
            <a:t>most non-</a:t>
          </a:r>
          <a:r>
            <a:rPr lang="en-US" sz="1600" kern="1200" dirty="0" err="1"/>
            <a:t>pseudonymised</a:t>
          </a:r>
          <a:r>
            <a:rPr lang="en-US" sz="1600" kern="1200" dirty="0"/>
            <a:t> personal data</a:t>
          </a:r>
        </a:p>
      </dsp:txBody>
      <dsp:txXfrm>
        <a:off x="1132273" y="985028"/>
        <a:ext cx="3696453" cy="722348"/>
      </dsp:txXfrm>
    </dsp:sp>
    <dsp:sp modelId="{EB069B5C-9B1D-B242-93FD-B7533173E0BC}">
      <dsp:nvSpPr>
        <dsp:cNvPr id="0" name=""/>
        <dsp:cNvSpPr/>
      </dsp:nvSpPr>
      <dsp:spPr>
        <a:xfrm>
          <a:off x="244638" y="1842523"/>
          <a:ext cx="800518" cy="80051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2120-57F2-9842-AEA9-4E5F8171ACAC}">
      <dsp:nvSpPr>
        <dsp:cNvPr id="0" name=""/>
        <dsp:cNvSpPr/>
      </dsp:nvSpPr>
      <dsp:spPr>
        <a:xfrm>
          <a:off x="1093188" y="1842523"/>
          <a:ext cx="3774623" cy="80051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pseudonymised</a:t>
          </a:r>
          <a:r>
            <a:rPr lang="en-US" sz="1600" kern="1200" dirty="0"/>
            <a:t> or synthetic data where confidence in the quality of deidentification is weak</a:t>
          </a:r>
        </a:p>
      </dsp:txBody>
      <dsp:txXfrm>
        <a:off x="1132273" y="1881608"/>
        <a:ext cx="3696453" cy="722348"/>
      </dsp:txXfrm>
    </dsp:sp>
    <dsp:sp modelId="{7B43AC14-DC06-A645-AF32-DDE76D5DE19E}">
      <dsp:nvSpPr>
        <dsp:cNvPr id="0" name=""/>
        <dsp:cNvSpPr/>
      </dsp:nvSpPr>
      <dsp:spPr>
        <a:xfrm>
          <a:off x="244638" y="2739104"/>
          <a:ext cx="800518" cy="80051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C77C8-F5F5-DD48-92D9-3EE6F5C672C2}">
      <dsp:nvSpPr>
        <dsp:cNvPr id="0" name=""/>
        <dsp:cNvSpPr/>
      </dsp:nvSpPr>
      <dsp:spPr>
        <a:xfrm>
          <a:off x="1093188" y="2739104"/>
          <a:ext cx="3774623" cy="80051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commercial or governmental data that is sensitive or likely to be subject to attack by attackers with bounded capabilities</a:t>
          </a:r>
        </a:p>
      </dsp:txBody>
      <dsp:txXfrm>
        <a:off x="1132273" y="2778189"/>
        <a:ext cx="3696453" cy="722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2044980" y="0"/>
          <a:ext cx="1022490" cy="107810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4</a:t>
          </a:r>
          <a:endParaRPr lang="en-US" sz="3500" b="0" i="0" u="none" strike="noStrike" kern="1200" cap="none" baseline="0" noProof="0">
            <a:solidFill>
              <a:schemeClr val="bg1"/>
            </a:solidFill>
            <a:latin typeface="Calibri Light"/>
            <a:cs typeface="Calibri Light"/>
          </a:endParaRPr>
        </a:p>
      </dsp:txBody>
      <dsp:txXfrm>
        <a:off x="2044980" y="0"/>
        <a:ext cx="1022490" cy="1078102"/>
      </dsp:txXfrm>
    </dsp:sp>
    <dsp:sp modelId="{83EB2039-2EDB-384D-A95E-08075553F908}">
      <dsp:nvSpPr>
        <dsp:cNvPr id="0" name=""/>
        <dsp:cNvSpPr/>
      </dsp:nvSpPr>
      <dsp:spPr>
        <a:xfrm>
          <a:off x="1533735" y="1078102"/>
          <a:ext cx="2044980" cy="1078102"/>
        </a:xfrm>
        <a:prstGeom prst="trapezoid">
          <a:avLst>
            <a:gd name="adj" fmla="val 474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3</a:t>
          </a:r>
        </a:p>
      </dsp:txBody>
      <dsp:txXfrm>
        <a:off x="1891606" y="1078102"/>
        <a:ext cx="1329237" cy="1078102"/>
      </dsp:txXfrm>
    </dsp:sp>
    <dsp:sp modelId="{029B5B86-37AE-494C-AA4F-EB48949BD36F}">
      <dsp:nvSpPr>
        <dsp:cNvPr id="0" name=""/>
        <dsp:cNvSpPr/>
      </dsp:nvSpPr>
      <dsp:spPr>
        <a:xfrm>
          <a:off x="1022490" y="2156204"/>
          <a:ext cx="3067470" cy="1078102"/>
        </a:xfrm>
        <a:prstGeom prst="trapezoid">
          <a:avLst>
            <a:gd name="adj" fmla="val 474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2</a:t>
          </a:r>
        </a:p>
      </dsp:txBody>
      <dsp:txXfrm>
        <a:off x="1559297" y="2156204"/>
        <a:ext cx="1993855" cy="1078102"/>
      </dsp:txXfrm>
    </dsp:sp>
    <dsp:sp modelId="{668B417B-8D36-9A4B-B2FE-2DD78576C24A}">
      <dsp:nvSpPr>
        <dsp:cNvPr id="0" name=""/>
        <dsp:cNvSpPr/>
      </dsp:nvSpPr>
      <dsp:spPr>
        <a:xfrm>
          <a:off x="511245" y="3234307"/>
          <a:ext cx="4089960" cy="1078102"/>
        </a:xfrm>
        <a:prstGeom prst="trapezoid">
          <a:avLst>
            <a:gd name="adj" fmla="val 474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1</a:t>
          </a:r>
        </a:p>
      </dsp:txBody>
      <dsp:txXfrm>
        <a:off x="1226988" y="3234307"/>
        <a:ext cx="2658474" cy="1078102"/>
      </dsp:txXfrm>
    </dsp:sp>
    <dsp:sp modelId="{13E48B70-72A3-ED49-BA1A-0CDB4DF621B8}">
      <dsp:nvSpPr>
        <dsp:cNvPr id="0" name=""/>
        <dsp:cNvSpPr/>
      </dsp:nvSpPr>
      <dsp:spPr>
        <a:xfrm>
          <a:off x="0" y="4312409"/>
          <a:ext cx="5112451" cy="1078102"/>
        </a:xfrm>
        <a:prstGeom prst="trapezoid">
          <a:avLst>
            <a:gd name="adj" fmla="val 474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Tier 0</a:t>
          </a:r>
        </a:p>
      </dsp:txBody>
      <dsp:txXfrm>
        <a:off x="894678" y="4312409"/>
        <a:ext cx="3323093" cy="107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C9E8-AD8D-4691-BACA-784ECA98766A}" type="datetimeFigureOut">
              <a:rPr lang="en-GB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1E47-9F0D-42F4-BADE-9C7361526223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5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69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44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4115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246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7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61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37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68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72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5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2756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89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0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4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18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35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72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E47-9F0D-42F4-BADE-9C736152622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2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349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99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036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1st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2913229"/>
            <a:ext cx="5804747" cy="762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575733" y="2913229"/>
            <a:ext cx="580474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4" y="555605"/>
            <a:ext cx="2898985" cy="1270984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3" y="4960485"/>
            <a:ext cx="5804747" cy="605367"/>
          </a:xfrm>
        </p:spPr>
        <p:txBody>
          <a:bodyPr/>
          <a:lstStyle>
            <a:lvl1pPr marL="0" indent="0">
              <a:buNone/>
              <a:defRPr sz="3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80E1784-6502-40DF-8151-F6A3B84DF5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830" y="1"/>
            <a:ext cx="4658285" cy="6098116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241294" indent="0">
              <a:buNone/>
              <a:defRPr/>
            </a:lvl3pPr>
            <a:lvl4pPr marL="817013" indent="0">
              <a:buNone/>
              <a:defRPr/>
            </a:lvl4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165788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" userDrawn="1">
          <p15:clr>
            <a:srgbClr val="FBAE40"/>
          </p15:clr>
        </p15:guide>
        <p15:guide id="3" orient="horz" pos="3975" userDrawn="1">
          <p15:clr>
            <a:srgbClr val="FBAE40"/>
          </p15:clr>
        </p15:guide>
        <p15:guide id="4" orient="horz" pos="345" userDrawn="1">
          <p15:clr>
            <a:srgbClr val="FBAE40"/>
          </p15:clr>
        </p15:guide>
        <p15:guide id="5" pos="7317" userDrawn="1">
          <p15:clr>
            <a:srgbClr val="FBAE40"/>
          </p15:clr>
        </p15:guide>
        <p15:guide id="6" pos="402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575734" y="571313"/>
            <a:ext cx="110405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4" y="548218"/>
            <a:ext cx="11040533" cy="935068"/>
          </a:xfrm>
        </p:spPr>
        <p:txBody>
          <a:bodyPr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6" y="1930400"/>
            <a:ext cx="7526865" cy="3860797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19032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" userDrawn="1">
          <p15:clr>
            <a:srgbClr val="FBAE40"/>
          </p15:clr>
        </p15:guide>
        <p15:guide id="3" orient="horz" pos="3975" userDrawn="1">
          <p15:clr>
            <a:srgbClr val="FBAE40"/>
          </p15:clr>
        </p15:guide>
        <p15:guide id="4" orient="horz" pos="345" userDrawn="1">
          <p15:clr>
            <a:srgbClr val="FBAE40"/>
          </p15:clr>
        </p15:guide>
        <p15:guide id="5" pos="73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2913229"/>
            <a:ext cx="5808133" cy="762016"/>
          </a:xfrm>
        </p:spPr>
        <p:txBody>
          <a:bodyPr/>
          <a:lstStyle>
            <a:lvl1pPr>
              <a:lnSpc>
                <a:spcPct val="10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575734" y="2913229"/>
            <a:ext cx="58081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830" y="1"/>
            <a:ext cx="4658285" cy="6098116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241294" indent="0">
              <a:buNone/>
              <a:defRPr/>
            </a:lvl3pPr>
            <a:lvl4pPr marL="817013" indent="0"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106477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" userDrawn="1">
          <p15:clr>
            <a:srgbClr val="FBAE40"/>
          </p15:clr>
        </p15:guide>
        <p15:guide id="3" orient="horz" pos="3975" userDrawn="1">
          <p15:clr>
            <a:srgbClr val="FBAE40"/>
          </p15:clr>
        </p15:guide>
        <p15:guide id="4" orient="horz" pos="345" userDrawn="1">
          <p15:clr>
            <a:srgbClr val="FBAE40"/>
          </p15:clr>
        </p15:guide>
        <p15:guide id="5" pos="7317" userDrawn="1">
          <p15:clr>
            <a:srgbClr val="FBAE40"/>
          </p15:clr>
        </p15:guide>
        <p15:guide id="6" pos="402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3" y="910587"/>
            <a:ext cx="5227200" cy="4880613"/>
          </a:xfrm>
        </p:spPr>
        <p:txBody>
          <a:bodyPr/>
          <a:lstStyle>
            <a:lvl2pPr marL="383990" indent="-383990"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</a:defRPr>
            </a:lvl2pPr>
            <a:lvl3pPr marL="241294" indent="0">
              <a:buNone/>
              <a:defRPr sz="37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EFE4AFE-B570-485B-8926-6A4990AFE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1933" y="936879"/>
            <a:ext cx="5190067" cy="485432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033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" userDrawn="1">
          <p15:clr>
            <a:srgbClr val="FBAE40"/>
          </p15:clr>
        </p15:guide>
        <p15:guide id="3" orient="horz" pos="3975" userDrawn="1">
          <p15:clr>
            <a:srgbClr val="FBAE40"/>
          </p15:clr>
        </p15:guide>
        <p15:guide id="4" orient="horz" pos="345" userDrawn="1">
          <p15:clr>
            <a:srgbClr val="FBAE40"/>
          </p15:clr>
        </p15:guide>
        <p15:guide id="5" pos="3659" userDrawn="1">
          <p15:clr>
            <a:srgbClr val="FBAE40"/>
          </p15:clr>
        </p15:guide>
        <p15:guide id="6" pos="731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ading, 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6388101" y="937033"/>
            <a:ext cx="5228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8099" y="936882"/>
            <a:ext cx="5228167" cy="726820"/>
          </a:xfrm>
        </p:spPr>
        <p:txBody>
          <a:bodyPr/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33249FB-8CB0-4789-B2D1-45E199154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102" y="1752603"/>
            <a:ext cx="5228165" cy="4038597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33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423067E-F112-417F-B086-B6BBC83063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36879"/>
            <a:ext cx="5190067" cy="485432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955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  <p15:guide id="7" pos="2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1st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1st April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sv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diagramData" Target="../diagrams/data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2.sv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16.sv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8.sv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20.sv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22.sv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diagramData" Target="../diagrams/data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24.svg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26" Type="http://schemas.openxmlformats.org/officeDocument/2006/relationships/image" Target="../media/image60.svg"/><Relationship Id="rId3" Type="http://schemas.openxmlformats.org/officeDocument/2006/relationships/image" Target="../media/image45.png"/><Relationship Id="rId21" Type="http://schemas.openxmlformats.org/officeDocument/2006/relationships/image" Target="../media/image55.pn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33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svg"/><Relationship Id="rId20" Type="http://schemas.openxmlformats.org/officeDocument/2006/relationships/image" Target="../media/image54.svg"/><Relationship Id="rId29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24" Type="http://schemas.openxmlformats.org/officeDocument/2006/relationships/image" Target="../media/image58.svg"/><Relationship Id="rId5" Type="http://schemas.openxmlformats.org/officeDocument/2006/relationships/image" Target="../media/image47.png"/><Relationship Id="rId15" Type="http://schemas.openxmlformats.org/officeDocument/2006/relationships/image" Target="../media/image31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10" Type="http://schemas.openxmlformats.org/officeDocument/2006/relationships/image" Target="../media/image36.svg"/><Relationship Id="rId19" Type="http://schemas.openxmlformats.org/officeDocument/2006/relationships/image" Target="../media/image53.png"/><Relationship Id="rId31" Type="http://schemas.openxmlformats.org/officeDocument/2006/relationships/image" Target="../media/image64.svg"/><Relationship Id="rId4" Type="http://schemas.openxmlformats.org/officeDocument/2006/relationships/image" Target="../media/image46.svg"/><Relationship Id="rId9" Type="http://schemas.openxmlformats.org/officeDocument/2006/relationships/image" Target="../media/image35.png"/><Relationship Id="rId14" Type="http://schemas.openxmlformats.org/officeDocument/2006/relationships/image" Target="../media/image30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44.sv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26" Type="http://schemas.openxmlformats.org/officeDocument/2006/relationships/image" Target="../media/image58.svg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image" Target="../media/image33.png"/><Relationship Id="rId12" Type="http://schemas.openxmlformats.org/officeDocument/2006/relationships/image" Target="../media/image66.sv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4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65.svg"/><Relationship Id="rId24" Type="http://schemas.openxmlformats.org/officeDocument/2006/relationships/image" Target="../media/image56.svg"/><Relationship Id="rId32" Type="http://schemas.openxmlformats.org/officeDocument/2006/relationships/image" Target="../media/image44.sv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svg"/><Relationship Id="rId10" Type="http://schemas.openxmlformats.org/officeDocument/2006/relationships/image" Target="../media/image36.svg"/><Relationship Id="rId19" Type="http://schemas.openxmlformats.org/officeDocument/2006/relationships/image" Target="../media/image51.svg"/><Relationship Id="rId31" Type="http://schemas.openxmlformats.org/officeDocument/2006/relationships/image" Target="../media/image63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Relationship Id="rId27" Type="http://schemas.openxmlformats.org/officeDocument/2006/relationships/image" Target="../media/image59.png"/><Relationship Id="rId30" Type="http://schemas.openxmlformats.org/officeDocument/2006/relationships/image" Target="../media/image62.svg"/><Relationship Id="rId8" Type="http://schemas.openxmlformats.org/officeDocument/2006/relationships/image" Target="../media/image3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2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45.png"/><Relationship Id="rId21" Type="http://schemas.openxmlformats.org/officeDocument/2006/relationships/image" Target="../media/image57.pn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6.svg"/><Relationship Id="rId20" Type="http://schemas.openxmlformats.org/officeDocument/2006/relationships/image" Target="../media/image56.sv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24" Type="http://schemas.openxmlformats.org/officeDocument/2006/relationships/image" Target="../media/image60.svg"/><Relationship Id="rId5" Type="http://schemas.openxmlformats.org/officeDocument/2006/relationships/image" Target="../media/image47.png"/><Relationship Id="rId15" Type="http://schemas.openxmlformats.org/officeDocument/2006/relationships/image" Target="../media/image31.png"/><Relationship Id="rId23" Type="http://schemas.openxmlformats.org/officeDocument/2006/relationships/image" Target="../media/image59.png"/><Relationship Id="rId28" Type="http://schemas.openxmlformats.org/officeDocument/2006/relationships/image" Target="../media/image44.svg"/><Relationship Id="rId10" Type="http://schemas.openxmlformats.org/officeDocument/2006/relationships/image" Target="../media/image36.svg"/><Relationship Id="rId19" Type="http://schemas.openxmlformats.org/officeDocument/2006/relationships/image" Target="../media/image55.png"/><Relationship Id="rId4" Type="http://schemas.openxmlformats.org/officeDocument/2006/relationships/image" Target="../media/image46.svg"/><Relationship Id="rId9" Type="http://schemas.openxmlformats.org/officeDocument/2006/relationships/image" Target="../media/image35.png"/><Relationship Id="rId14" Type="http://schemas.openxmlformats.org/officeDocument/2006/relationships/image" Target="../media/image65.svg"/><Relationship Id="rId22" Type="http://schemas.openxmlformats.org/officeDocument/2006/relationships/image" Target="../media/image58.svg"/><Relationship Id="rId27" Type="http://schemas.openxmlformats.org/officeDocument/2006/relationships/image" Target="../media/image63.svg"/><Relationship Id="rId30" Type="http://schemas.openxmlformats.org/officeDocument/2006/relationships/image" Target="../media/image67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26" Type="http://schemas.openxmlformats.org/officeDocument/2006/relationships/image" Target="../media/image41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5" Type="http://schemas.openxmlformats.org/officeDocument/2006/relationships/image" Target="../media/image6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24" Type="http://schemas.openxmlformats.org/officeDocument/2006/relationships/image" Target="../media/image44.svg"/><Relationship Id="rId32" Type="http://schemas.openxmlformats.org/officeDocument/2006/relationships/image" Target="../media/image32.sv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image" Target="../media/image63.svg"/><Relationship Id="rId28" Type="http://schemas.openxmlformats.org/officeDocument/2006/relationships/image" Target="../media/image31.png"/><Relationship Id="rId10" Type="http://schemas.openxmlformats.org/officeDocument/2006/relationships/image" Target="../media/image36.svg"/><Relationship Id="rId19" Type="http://schemas.openxmlformats.org/officeDocument/2006/relationships/image" Target="../media/image59.png"/><Relationship Id="rId31" Type="http://schemas.openxmlformats.org/officeDocument/2006/relationships/image" Target="../media/image30.svg"/><Relationship Id="rId4" Type="http://schemas.openxmlformats.org/officeDocument/2006/relationships/image" Target="../media/image46.svg"/><Relationship Id="rId9" Type="http://schemas.openxmlformats.org/officeDocument/2006/relationships/image" Target="../media/image35.png"/><Relationship Id="rId14" Type="http://schemas.openxmlformats.org/officeDocument/2006/relationships/image" Target="../media/image54.svg"/><Relationship Id="rId22" Type="http://schemas.openxmlformats.org/officeDocument/2006/relationships/image" Target="../media/image62.svg"/><Relationship Id="rId27" Type="http://schemas.openxmlformats.org/officeDocument/2006/relationships/image" Target="../media/image42.svg"/><Relationship Id="rId30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26" Type="http://schemas.openxmlformats.org/officeDocument/2006/relationships/image" Target="../media/image29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5" Type="http://schemas.openxmlformats.org/officeDocument/2006/relationships/image" Target="../media/image4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29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24" Type="http://schemas.openxmlformats.org/officeDocument/2006/relationships/image" Target="../media/image43.sv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image" Target="../media/image31.png"/><Relationship Id="rId28" Type="http://schemas.openxmlformats.org/officeDocument/2006/relationships/image" Target="../media/image32.svg"/><Relationship Id="rId10" Type="http://schemas.openxmlformats.org/officeDocument/2006/relationships/image" Target="../media/image36.svg"/><Relationship Id="rId19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35.png"/><Relationship Id="rId14" Type="http://schemas.openxmlformats.org/officeDocument/2006/relationships/image" Target="../media/image54.svg"/><Relationship Id="rId22" Type="http://schemas.openxmlformats.org/officeDocument/2006/relationships/image" Target="../media/image62.svg"/><Relationship Id="rId27" Type="http://schemas.openxmlformats.org/officeDocument/2006/relationships/image" Target="../media/image30.svg"/><Relationship Id="rId30" Type="http://schemas.openxmlformats.org/officeDocument/2006/relationships/image" Target="../media/image64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26" Type="http://schemas.openxmlformats.org/officeDocument/2006/relationships/image" Target="../media/image43.sv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24" Type="http://schemas.openxmlformats.org/officeDocument/2006/relationships/image" Target="../media/image44.sv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image" Target="../media/image63.svg"/><Relationship Id="rId28" Type="http://schemas.openxmlformats.org/officeDocument/2006/relationships/image" Target="../media/image30.svg"/><Relationship Id="rId10" Type="http://schemas.openxmlformats.org/officeDocument/2006/relationships/image" Target="../media/image36.svg"/><Relationship Id="rId19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35.png"/><Relationship Id="rId14" Type="http://schemas.openxmlformats.org/officeDocument/2006/relationships/image" Target="../media/image54.svg"/><Relationship Id="rId22" Type="http://schemas.openxmlformats.org/officeDocument/2006/relationships/image" Target="../media/image62.svg"/><Relationship Id="rId27" Type="http://schemas.openxmlformats.org/officeDocument/2006/relationships/image" Target="../media/image29.png"/><Relationship Id="rId30" Type="http://schemas.openxmlformats.org/officeDocument/2006/relationships/image" Target="../media/image64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26" Type="http://schemas.openxmlformats.org/officeDocument/2006/relationships/image" Target="../media/image43.sv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24" Type="http://schemas.openxmlformats.org/officeDocument/2006/relationships/image" Target="../media/image44.sv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image" Target="../media/image63.svg"/><Relationship Id="rId28" Type="http://schemas.openxmlformats.org/officeDocument/2006/relationships/image" Target="../media/image30.svg"/><Relationship Id="rId10" Type="http://schemas.openxmlformats.org/officeDocument/2006/relationships/image" Target="../media/image36.svg"/><Relationship Id="rId19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35.png"/><Relationship Id="rId14" Type="http://schemas.openxmlformats.org/officeDocument/2006/relationships/image" Target="../media/image54.svg"/><Relationship Id="rId22" Type="http://schemas.openxmlformats.org/officeDocument/2006/relationships/image" Target="../media/image62.svg"/><Relationship Id="rId27" Type="http://schemas.openxmlformats.org/officeDocument/2006/relationships/image" Target="../media/image29.png"/><Relationship Id="rId30" Type="http://schemas.openxmlformats.org/officeDocument/2006/relationships/image" Target="../media/image64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50.svg"/><Relationship Id="rId26" Type="http://schemas.openxmlformats.org/officeDocument/2006/relationships/image" Target="../media/image38.svg"/><Relationship Id="rId3" Type="http://schemas.openxmlformats.org/officeDocument/2006/relationships/image" Target="../media/image45.png"/><Relationship Id="rId21" Type="http://schemas.openxmlformats.org/officeDocument/2006/relationships/image" Target="../media/image69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49.png"/><Relationship Id="rId25" Type="http://schemas.openxmlformats.org/officeDocument/2006/relationships/image" Target="../media/image42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2.svg"/><Relationship Id="rId20" Type="http://schemas.openxmlformats.org/officeDocument/2006/relationships/image" Target="../media/image68.sv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33.png"/><Relationship Id="rId24" Type="http://schemas.openxmlformats.org/officeDocument/2006/relationships/image" Target="../media/image41.png"/><Relationship Id="rId5" Type="http://schemas.openxmlformats.org/officeDocument/2006/relationships/image" Target="../media/image47.png"/><Relationship Id="rId15" Type="http://schemas.openxmlformats.org/officeDocument/2006/relationships/image" Target="../media/image51.svg"/><Relationship Id="rId23" Type="http://schemas.openxmlformats.org/officeDocument/2006/relationships/image" Target="../media/image70.svg"/><Relationship Id="rId28" Type="http://schemas.openxmlformats.org/officeDocument/2006/relationships/image" Target="../media/image44.svg"/><Relationship Id="rId10" Type="http://schemas.openxmlformats.org/officeDocument/2006/relationships/image" Target="../media/image32.svg"/><Relationship Id="rId19" Type="http://schemas.openxmlformats.org/officeDocument/2006/relationships/image" Target="../media/image37.png"/><Relationship Id="rId31" Type="http://schemas.openxmlformats.org/officeDocument/2006/relationships/image" Target="../media/image60.svg"/><Relationship Id="rId4" Type="http://schemas.openxmlformats.org/officeDocument/2006/relationships/image" Target="../media/image4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39.png"/><Relationship Id="rId27" Type="http://schemas.openxmlformats.org/officeDocument/2006/relationships/image" Target="../media/image63.svg"/><Relationship Id="rId30" Type="http://schemas.openxmlformats.org/officeDocument/2006/relationships/image" Target="../media/image64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8.0873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5EE4E3-78C2-485C-841F-23D9AB14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0" y="3049059"/>
            <a:ext cx="7516998" cy="2244481"/>
          </a:xfrm>
        </p:spPr>
        <p:txBody>
          <a:bodyPr anchor="t" anchorCtr="0"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Data Safe Havens in the Cloud</a:t>
            </a:r>
            <a:br>
              <a:rPr lang="en-GB" dirty="0">
                <a:latin typeface="Calibri"/>
                <a:cs typeface="Calibri"/>
              </a:rPr>
            </a:br>
            <a:r>
              <a:rPr lang="en-GB" sz="2400" b="0" dirty="0">
                <a:latin typeface="Calibri"/>
                <a:cs typeface="Calibri"/>
              </a:rPr>
              <a:t>Productive research on sensitive data using cloud-based secure research environments</a:t>
            </a:r>
          </a:p>
        </p:txBody>
      </p:sp>
      <p:pic>
        <p:nvPicPr>
          <p:cNvPr id="11" name="Picture Placeholder 10" descr="A picture containing outdoor, mountain, water, sitting&#10;&#10;Description automatically generated">
            <a:extLst>
              <a:ext uri="{FF2B5EF4-FFF2-40B4-BE49-F238E27FC236}">
                <a16:creationId xmlns:a16="http://schemas.microsoft.com/office/drawing/2014/main" id="{BB75D28D-2458-C041-8A50-F934D1FF5C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A61595-6909-E841-BCD3-770B0C6BAAD7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4FF4C4-596E-BF43-B384-B316EE02C155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9130B0-F38F-324D-BF8A-1F29D88D90DD}"/>
              </a:ext>
            </a:extLst>
          </p:cNvPr>
          <p:cNvSpPr txBox="1"/>
          <p:nvPr/>
        </p:nvSpPr>
        <p:spPr>
          <a:xfrm>
            <a:off x="517530" y="5315287"/>
            <a:ext cx="606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James Robinson</a:t>
            </a:r>
          </a:p>
          <a:p>
            <a:r>
              <a:rPr lang="en-GB" dirty="0">
                <a:solidFill>
                  <a:schemeClr val="bg1"/>
                </a:solidFill>
              </a:rPr>
              <a:t>Senior Research Software Engineer at The Alan Turing Institute</a:t>
            </a:r>
          </a:p>
          <a:p>
            <a:r>
              <a:rPr lang="en-GB" dirty="0" err="1">
                <a:solidFill>
                  <a:schemeClr val="bg1"/>
                </a:solidFill>
              </a:rPr>
              <a:t>jrobinson@turing.ac.uk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28AF6-DACA-174B-84C1-F910B230EA62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8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02464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Deploying and running a Safe Haven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Open source software-defined Safe Haven for Azure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Tuning controls to match data sensitivity for project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Independent per-project secure research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Providing a productive research environment</a:t>
                      </a: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Batteries included Data Science virtual machine with R/Python package mirrors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595E24-42BC-5A4E-9B65-F2519590A22C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75FC72-35C0-0548-8091-737BBC9673D8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2EE4A4-37CE-7843-84B7-9A10E85C35C1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8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CF9C-8A3B-DE4A-932D-220CE378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classification</a:t>
            </a:r>
          </a:p>
        </p:txBody>
      </p:sp>
      <p:pic>
        <p:nvPicPr>
          <p:cNvPr id="6" name="Picture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3F8A509-00C7-C24B-B5FB-5ADB26255C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669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815F-EBE6-4351-A036-BFE754388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6" y="1440000"/>
            <a:ext cx="11144316" cy="4431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Work packages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A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is a </a:t>
            </a:r>
            <a:r>
              <a:rPr lang="en-GB" sz="2400" b="1" dirty="0">
                <a:ea typeface="+mn-lt"/>
                <a:cs typeface="+mn-lt"/>
              </a:rPr>
              <a:t>combination</a:t>
            </a:r>
            <a:r>
              <a:rPr lang="en-GB" sz="2400" dirty="0">
                <a:ea typeface="+mn-lt"/>
                <a:cs typeface="+mn-lt"/>
              </a:rPr>
              <a:t> of a </a:t>
            </a:r>
            <a:r>
              <a:rPr lang="en-GB" sz="2400" b="1" dirty="0">
                <a:ea typeface="+mn-lt"/>
                <a:cs typeface="+mn-lt"/>
              </a:rPr>
              <a:t>dataset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analysis</a:t>
            </a:r>
            <a:r>
              <a:rPr lang="en-GB" sz="2400" dirty="0">
                <a:ea typeface="+mn-lt"/>
                <a:cs typeface="+mn-lt"/>
              </a:rPr>
              <a:t> to be performed on it</a:t>
            </a:r>
          </a:p>
          <a:p>
            <a:pPr marL="383540" indent="-383540"/>
            <a:endParaRPr lang="en-GB" sz="2400" dirty="0">
              <a:solidFill>
                <a:srgbClr val="FFFFFF"/>
              </a:solidFill>
              <a:cs typeface="Arial"/>
            </a:endParaRPr>
          </a:p>
          <a:p>
            <a:pPr marL="383540" indent="-383540"/>
            <a:endParaRPr lang="en-GB" sz="3200" dirty="0">
              <a:cs typeface="Calibri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endParaRPr lang="en-GB" sz="3200" dirty="0">
              <a:cs typeface="Calibri"/>
            </a:endParaRP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GB" sz="32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FE811-9253-E147-A0CD-9ABD6F7826CB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3811A6-252C-944A-B2B4-688752E4AC6B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3EB2DF-C4BE-184E-958D-B4CA71713882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1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815F-EBE6-4351-A036-BFE754388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6" y="1440000"/>
            <a:ext cx="11144316" cy="4431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Work packages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A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is a </a:t>
            </a:r>
            <a:r>
              <a:rPr lang="en-GB" sz="2400" b="1" dirty="0">
                <a:ea typeface="+mn-lt"/>
                <a:cs typeface="+mn-lt"/>
              </a:rPr>
              <a:t>combination</a:t>
            </a:r>
            <a:r>
              <a:rPr lang="en-GB" sz="2400" dirty="0">
                <a:ea typeface="+mn-lt"/>
                <a:cs typeface="+mn-lt"/>
              </a:rPr>
              <a:t> of a </a:t>
            </a:r>
            <a:r>
              <a:rPr lang="en-GB" sz="2400" b="1" dirty="0">
                <a:ea typeface="+mn-lt"/>
                <a:cs typeface="+mn-lt"/>
              </a:rPr>
              <a:t>dataset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analysis</a:t>
            </a:r>
            <a:r>
              <a:rPr lang="en-GB" sz="2400" dirty="0">
                <a:ea typeface="+mn-lt"/>
                <a:cs typeface="+mn-lt"/>
              </a:rPr>
              <a:t> to be performed on it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tiers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Classify each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into one of 5 sensitivity tiers</a:t>
            </a:r>
          </a:p>
          <a:p>
            <a:pPr marL="383540" indent="-383540"/>
            <a:endParaRPr lang="en-GB" sz="2400" dirty="0">
              <a:solidFill>
                <a:srgbClr val="FFFFFF"/>
              </a:solidFill>
              <a:cs typeface="Arial"/>
            </a:endParaRPr>
          </a:p>
          <a:p>
            <a:pPr marL="383540" indent="-383540"/>
            <a:endParaRPr lang="en-GB" sz="3200" dirty="0">
              <a:cs typeface="Calibri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endParaRPr lang="en-GB" sz="3200" dirty="0">
              <a:cs typeface="Calibri"/>
            </a:endParaRP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GB" sz="3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910F6-0762-7044-AF37-E396B0616F7D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04143-280F-554F-84BB-5F60D8EA6088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6BB0C0-2932-8247-A487-93A1858EEC9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4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815F-EBE6-4351-A036-BFE754388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6" y="1440000"/>
            <a:ext cx="11144316" cy="4431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Work packages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A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is a </a:t>
            </a:r>
            <a:r>
              <a:rPr lang="en-GB" sz="2400" b="1" dirty="0">
                <a:ea typeface="+mn-lt"/>
                <a:cs typeface="+mn-lt"/>
              </a:rPr>
              <a:t>combination</a:t>
            </a:r>
            <a:r>
              <a:rPr lang="en-GB" sz="2400" dirty="0">
                <a:ea typeface="+mn-lt"/>
                <a:cs typeface="+mn-lt"/>
              </a:rPr>
              <a:t> of a </a:t>
            </a:r>
            <a:r>
              <a:rPr lang="en-GB" sz="2400" b="1" dirty="0">
                <a:ea typeface="+mn-lt"/>
                <a:cs typeface="+mn-lt"/>
              </a:rPr>
              <a:t>dataset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analysis</a:t>
            </a:r>
            <a:r>
              <a:rPr lang="en-GB" sz="2400" dirty="0">
                <a:ea typeface="+mn-lt"/>
                <a:cs typeface="+mn-lt"/>
              </a:rPr>
              <a:t> to be performed on it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tiers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Classify each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into one of 5 sensitivity tiers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roles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FF"/>
                </a:solidFill>
                <a:cs typeface="Arial"/>
              </a:rPr>
              <a:t>Dataset Provider Representative:</a:t>
            </a:r>
            <a:r>
              <a:rPr lang="en-GB" sz="2400" dirty="0">
                <a:solidFill>
                  <a:srgbClr val="FFFFFF"/>
                </a:solidFill>
                <a:cs typeface="Arial"/>
              </a:rPr>
              <a:t> Represents the organisation which owns the data</a:t>
            </a:r>
            <a:endParaRPr lang="en-GB" sz="2400" dirty="0">
              <a:ea typeface="+mn-lt"/>
              <a:cs typeface="+mn-lt"/>
            </a:endParaRPr>
          </a:p>
          <a:p>
            <a:pPr marL="383540" indent="-383540"/>
            <a:endParaRPr lang="en-GB" sz="2400" dirty="0">
              <a:solidFill>
                <a:srgbClr val="FFFFFF"/>
              </a:solidFill>
              <a:cs typeface="Arial"/>
            </a:endParaRPr>
          </a:p>
          <a:p>
            <a:pPr marL="383540" indent="-383540"/>
            <a:endParaRPr lang="en-GB" sz="3200" dirty="0">
              <a:cs typeface="Calibri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endParaRPr lang="en-GB" sz="3200" dirty="0">
              <a:cs typeface="Calibri"/>
            </a:endParaRP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GB" sz="3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3E2B6-A762-C441-8CC5-029B2B2B06D7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CC0041-1F41-6645-95E0-73A4CA5A9492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6C1F97-A927-3049-AB5D-EB4DCD198764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815F-EBE6-4351-A036-BFE754388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6" y="1440000"/>
            <a:ext cx="11144316" cy="4431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Work packages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A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is a </a:t>
            </a:r>
            <a:r>
              <a:rPr lang="en-GB" sz="2400" b="1" dirty="0">
                <a:ea typeface="+mn-lt"/>
                <a:cs typeface="+mn-lt"/>
              </a:rPr>
              <a:t>combination</a:t>
            </a:r>
            <a:r>
              <a:rPr lang="en-GB" sz="2400" dirty="0">
                <a:ea typeface="+mn-lt"/>
                <a:cs typeface="+mn-lt"/>
              </a:rPr>
              <a:t> of a </a:t>
            </a:r>
            <a:r>
              <a:rPr lang="en-GB" sz="2400" b="1" dirty="0">
                <a:ea typeface="+mn-lt"/>
                <a:cs typeface="+mn-lt"/>
              </a:rPr>
              <a:t>dataset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analysis</a:t>
            </a:r>
            <a:r>
              <a:rPr lang="en-GB" sz="2400" dirty="0">
                <a:ea typeface="+mn-lt"/>
                <a:cs typeface="+mn-lt"/>
              </a:rPr>
              <a:t> to be performed on it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tiers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Classify each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into one of 5 sensitivity tiers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roles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FF"/>
                </a:solidFill>
                <a:cs typeface="Arial"/>
              </a:rPr>
              <a:t>Dataset Provider Representative:</a:t>
            </a:r>
            <a:r>
              <a:rPr lang="en-GB" sz="2400" dirty="0">
                <a:solidFill>
                  <a:srgbClr val="FFFFFF"/>
                </a:solidFill>
                <a:cs typeface="Arial"/>
              </a:rPr>
              <a:t> Represents the organisation which owns the data</a:t>
            </a:r>
            <a:endParaRPr lang="en-GB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FF"/>
                </a:solidFill>
                <a:cs typeface="Arial"/>
              </a:rPr>
              <a:t>Investigator: </a:t>
            </a:r>
            <a:r>
              <a:rPr lang="en-GB" sz="2400" dirty="0">
                <a:solidFill>
                  <a:srgbClr val="FFFFFF"/>
                </a:solidFill>
                <a:cs typeface="Arial"/>
              </a:rPr>
              <a:t>The research project lead, responsible for use of data in project​</a:t>
            </a:r>
            <a:endParaRPr lang="en-US" sz="2400" dirty="0">
              <a:solidFill>
                <a:srgbClr val="FFFFFF"/>
              </a:solidFill>
              <a:cs typeface="Arial"/>
            </a:endParaRPr>
          </a:p>
          <a:p>
            <a:pPr marL="383540" indent="-383540"/>
            <a:endParaRPr lang="en-GB" sz="2400" dirty="0">
              <a:solidFill>
                <a:srgbClr val="FFFFFF"/>
              </a:solidFill>
              <a:cs typeface="Arial"/>
            </a:endParaRPr>
          </a:p>
          <a:p>
            <a:pPr marL="383540" indent="-383540"/>
            <a:endParaRPr lang="en-GB" sz="3200" dirty="0">
              <a:cs typeface="Calibri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endParaRPr lang="en-GB" sz="3200" dirty="0">
              <a:cs typeface="Calibri"/>
            </a:endParaRP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GB" sz="3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0CD34-0212-6A4D-89AC-B7F41CDC084B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DCBA0B-7C00-FE4E-9FC5-0399C350880C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6EAC40-BF35-A54A-9E99-5457A8EDA4EE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815F-EBE6-4351-A036-BFE754388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6" y="1440000"/>
            <a:ext cx="11144316" cy="4431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Work packages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A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is a </a:t>
            </a:r>
            <a:r>
              <a:rPr lang="en-GB" sz="2400" b="1" dirty="0">
                <a:ea typeface="+mn-lt"/>
                <a:cs typeface="+mn-lt"/>
              </a:rPr>
              <a:t>combination</a:t>
            </a:r>
            <a:r>
              <a:rPr lang="en-GB" sz="2400" dirty="0">
                <a:ea typeface="+mn-lt"/>
                <a:cs typeface="+mn-lt"/>
              </a:rPr>
              <a:t> of a </a:t>
            </a:r>
            <a:r>
              <a:rPr lang="en-GB" sz="2400" b="1" dirty="0">
                <a:ea typeface="+mn-lt"/>
                <a:cs typeface="+mn-lt"/>
              </a:rPr>
              <a:t>dataset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analysis</a:t>
            </a:r>
            <a:r>
              <a:rPr lang="en-GB" sz="2400" dirty="0">
                <a:ea typeface="+mn-lt"/>
                <a:cs typeface="+mn-lt"/>
              </a:rPr>
              <a:t> to be performed on it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tiers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Classify each </a:t>
            </a:r>
            <a:r>
              <a:rPr lang="en-GB" sz="2400" b="1" dirty="0">
                <a:ea typeface="+mn-lt"/>
                <a:cs typeface="+mn-lt"/>
              </a:rPr>
              <a:t>work package </a:t>
            </a:r>
            <a:r>
              <a:rPr lang="en-GB" sz="2400" dirty="0">
                <a:ea typeface="+mn-lt"/>
                <a:cs typeface="+mn-lt"/>
              </a:rPr>
              <a:t>into one of 5 sensitivity tiers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3200" b="1" dirty="0">
                <a:ea typeface="+mn-lt"/>
                <a:cs typeface="+mn-lt"/>
              </a:rPr>
              <a:t>Classification roles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FF"/>
                </a:solidFill>
                <a:cs typeface="Arial"/>
              </a:rPr>
              <a:t>Dataset Provider Representative:</a:t>
            </a:r>
            <a:r>
              <a:rPr lang="en-GB" sz="2400" dirty="0">
                <a:solidFill>
                  <a:srgbClr val="FFFFFF"/>
                </a:solidFill>
                <a:cs typeface="Arial"/>
              </a:rPr>
              <a:t> Represents the organisation which owns the data</a:t>
            </a:r>
            <a:endParaRPr lang="en-GB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FF"/>
                </a:solidFill>
                <a:cs typeface="Arial"/>
              </a:rPr>
              <a:t>Investigator: </a:t>
            </a:r>
            <a:r>
              <a:rPr lang="en-GB" sz="2400" dirty="0">
                <a:solidFill>
                  <a:srgbClr val="FFFFFF"/>
                </a:solidFill>
                <a:cs typeface="Arial"/>
              </a:rPr>
              <a:t>The research project lead, responsible for use of data in project​</a:t>
            </a:r>
            <a:endParaRPr lang="en-US" sz="2400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FF"/>
                </a:solidFill>
                <a:cs typeface="Arial"/>
              </a:rPr>
              <a:t>Referee: </a:t>
            </a:r>
            <a:r>
              <a:rPr lang="en-GB" sz="2400" dirty="0">
                <a:solidFill>
                  <a:srgbClr val="FFFFFF"/>
                </a:solidFill>
                <a:cs typeface="Arial"/>
              </a:rPr>
              <a:t>An independent advisor with expertise in handling sensitive data</a:t>
            </a:r>
          </a:p>
          <a:p>
            <a:pPr marL="383540" indent="-383540"/>
            <a:endParaRPr lang="en-GB" sz="2400" dirty="0">
              <a:solidFill>
                <a:srgbClr val="FFFFFF"/>
              </a:solidFill>
              <a:cs typeface="Arial"/>
            </a:endParaRPr>
          </a:p>
          <a:p>
            <a:pPr marL="383540" indent="-383540"/>
            <a:endParaRPr lang="en-GB" sz="3200" dirty="0">
              <a:cs typeface="Calibri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endParaRPr lang="en-GB" sz="3200" dirty="0">
              <a:cs typeface="Calibri"/>
            </a:endParaRP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GB" sz="3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03D81-C15A-054C-A54C-D5A891DF0C63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88E16-46CF-E244-9336-6E37EF568F4A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11DF57-E3CC-3343-9F8C-2FDE906F8B3A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6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60B44C-D333-294B-8898-97873FB4B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682148"/>
              </p:ext>
            </p:extLst>
          </p:nvPr>
        </p:nvGraphicFramePr>
        <p:xfrm>
          <a:off x="360000" y="720000"/>
          <a:ext cx="5112451" cy="539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34E10B-DA22-E046-85F7-860804FF6222}"/>
              </a:ext>
            </a:extLst>
          </p:cNvPr>
          <p:cNvSpPr txBox="1"/>
          <p:nvPr/>
        </p:nvSpPr>
        <p:spPr>
          <a:xfrm>
            <a:off x="10582183" y="985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046B2E0-3387-2A4E-BD9B-135783477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726674"/>
              </p:ext>
            </p:extLst>
          </p:nvPr>
        </p:nvGraphicFramePr>
        <p:xfrm>
          <a:off x="6790099" y="2416348"/>
          <a:ext cx="4463358" cy="299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Graphic 14" descr="Open book">
            <a:extLst>
              <a:ext uri="{FF2B5EF4-FFF2-40B4-BE49-F238E27FC236}">
                <a16:creationId xmlns:a16="http://schemas.microsoft.com/office/drawing/2014/main" id="{8E351326-60D9-AF4D-880E-C1EDB2F16D0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0479" y="3723742"/>
            <a:ext cx="494297" cy="494297"/>
          </a:xfrm>
          <a:prstGeom prst="rect">
            <a:avLst/>
          </a:prstGeom>
        </p:spPr>
      </p:pic>
      <p:pic>
        <p:nvPicPr>
          <p:cNvPr id="19" name="Graphic 18" descr="User network">
            <a:extLst>
              <a:ext uri="{FF2B5EF4-FFF2-40B4-BE49-F238E27FC236}">
                <a16:creationId xmlns:a16="http://schemas.microsoft.com/office/drawing/2014/main" id="{95585B1B-F05A-2248-8236-321DCA87FBB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65049" y="4511959"/>
            <a:ext cx="566978" cy="56697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237CDD-2A84-9141-AE1B-61CAA3A24D9A}"/>
              </a:ext>
            </a:extLst>
          </p:cNvPr>
          <p:cNvCxnSpPr>
            <a:cxnSpLocks/>
          </p:cNvCxnSpPr>
          <p:nvPr/>
        </p:nvCxnSpPr>
        <p:spPr>
          <a:xfrm flipV="1">
            <a:off x="5278170" y="4409038"/>
            <a:ext cx="1441381" cy="99660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00948-03C2-804D-8C8E-7BF9A629EF09}"/>
              </a:ext>
            </a:extLst>
          </p:cNvPr>
          <p:cNvSpPr/>
          <p:nvPr/>
        </p:nvSpPr>
        <p:spPr>
          <a:xfrm>
            <a:off x="6326830" y="779821"/>
            <a:ext cx="5344357" cy="248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6E278-6C3B-9F44-A224-D7628067A26A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4284D-4DA1-9747-B4CB-B64DC23193B3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640EDA-EC9D-414A-9A58-666038A5B5C0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3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60B44C-D333-294B-8898-97873FB4B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536998"/>
              </p:ext>
            </p:extLst>
          </p:nvPr>
        </p:nvGraphicFramePr>
        <p:xfrm>
          <a:off x="360000" y="720000"/>
          <a:ext cx="5112451" cy="539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34E10B-DA22-E046-85F7-860804FF6222}"/>
              </a:ext>
            </a:extLst>
          </p:cNvPr>
          <p:cNvSpPr txBox="1"/>
          <p:nvPr/>
        </p:nvSpPr>
        <p:spPr>
          <a:xfrm>
            <a:off x="10582183" y="985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6BA928-1923-5E45-A534-87EBB769232B}"/>
              </a:ext>
            </a:extLst>
          </p:cNvPr>
          <p:cNvCxnSpPr>
            <a:cxnSpLocks/>
          </p:cNvCxnSpPr>
          <p:nvPr/>
        </p:nvCxnSpPr>
        <p:spPr>
          <a:xfrm flipV="1">
            <a:off x="4888871" y="3828825"/>
            <a:ext cx="1584357" cy="5530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DB371B9E-0FE8-4A58-BDAA-1AE1DDBA9F31}"/>
              </a:ext>
            </a:extLst>
          </p:cNvPr>
          <p:cNvSpPr/>
          <p:nvPr/>
        </p:nvSpPr>
        <p:spPr>
          <a:xfrm>
            <a:off x="6326830" y="779821"/>
            <a:ext cx="5344357" cy="248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331EF1B-534F-1644-B2E9-0078F8553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937830"/>
              </p:ext>
            </p:extLst>
          </p:nvPr>
        </p:nvGraphicFramePr>
        <p:xfrm>
          <a:off x="5770605" y="1010339"/>
          <a:ext cx="6252719" cy="454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Graphic 11" descr="Books">
            <a:extLst>
              <a:ext uri="{FF2B5EF4-FFF2-40B4-BE49-F238E27FC236}">
                <a16:creationId xmlns:a16="http://schemas.microsoft.com/office/drawing/2014/main" id="{E7F281AB-9EC1-D946-AF13-173BDA952C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946" y="2109974"/>
            <a:ext cx="671238" cy="671238"/>
          </a:xfrm>
          <a:prstGeom prst="rect">
            <a:avLst/>
          </a:prstGeom>
        </p:spPr>
      </p:pic>
      <p:pic>
        <p:nvPicPr>
          <p:cNvPr id="14" name="Graphic 13" descr="Group brainstorm">
            <a:extLst>
              <a:ext uri="{FF2B5EF4-FFF2-40B4-BE49-F238E27FC236}">
                <a16:creationId xmlns:a16="http://schemas.microsoft.com/office/drawing/2014/main" id="{179ED5DA-FFFA-2A4A-B162-8E65674677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1116" y="3014201"/>
            <a:ext cx="617406" cy="617406"/>
          </a:xfrm>
          <a:prstGeom prst="rect">
            <a:avLst/>
          </a:prstGeom>
        </p:spPr>
      </p:pic>
      <p:pic>
        <p:nvPicPr>
          <p:cNvPr id="15" name="Graphic 14" descr="Lock">
            <a:extLst>
              <a:ext uri="{FF2B5EF4-FFF2-40B4-BE49-F238E27FC236}">
                <a16:creationId xmlns:a16="http://schemas.microsoft.com/office/drawing/2014/main" id="{4C7759AA-6A08-D147-837B-DF72F58053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92159" y="3912842"/>
            <a:ext cx="720613" cy="720613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13039E27-25C3-7D4E-9336-F02B1E1BAB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6778" y="4873436"/>
            <a:ext cx="617406" cy="617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0BE5E-F912-BF48-B9E7-FB080D5B01BB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062FD8-B800-D04E-BC14-B61964318C99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627A83-1D60-7E4A-92CC-734B10AF5950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4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60B44C-D333-294B-8898-97873FB4B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319865"/>
              </p:ext>
            </p:extLst>
          </p:nvPr>
        </p:nvGraphicFramePr>
        <p:xfrm>
          <a:off x="360000" y="720000"/>
          <a:ext cx="5112451" cy="539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34E10B-DA22-E046-85F7-860804FF6222}"/>
              </a:ext>
            </a:extLst>
          </p:cNvPr>
          <p:cNvSpPr txBox="1"/>
          <p:nvPr/>
        </p:nvSpPr>
        <p:spPr>
          <a:xfrm>
            <a:off x="10582183" y="985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F9D9C5D-B345-8D4D-8736-161FF149D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240500"/>
              </p:ext>
            </p:extLst>
          </p:nvPr>
        </p:nvGraphicFramePr>
        <p:xfrm>
          <a:off x="6500388" y="1485447"/>
          <a:ext cx="4725909" cy="356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Graphic 13" descr="Muscular arm">
            <a:extLst>
              <a:ext uri="{FF2B5EF4-FFF2-40B4-BE49-F238E27FC236}">
                <a16:creationId xmlns:a16="http://schemas.microsoft.com/office/drawing/2014/main" id="{6EE69EC8-32EB-CB4B-B816-6FDE683DAF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5842" y="2863165"/>
            <a:ext cx="739419" cy="739419"/>
          </a:xfrm>
          <a:prstGeom prst="rect">
            <a:avLst/>
          </a:prstGeom>
        </p:spPr>
      </p:pic>
      <p:pic>
        <p:nvPicPr>
          <p:cNvPr id="16" name="Graphic 15" descr="Scales of justice">
            <a:extLst>
              <a:ext uri="{FF2B5EF4-FFF2-40B4-BE49-F238E27FC236}">
                <a16:creationId xmlns:a16="http://schemas.microsoft.com/office/drawing/2014/main" id="{9272D13F-3F50-5F44-B27C-21EB6336B6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75842" y="3866700"/>
            <a:ext cx="739419" cy="73941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6F8892-FDFA-2746-A170-31E615968C9C}"/>
              </a:ext>
            </a:extLst>
          </p:cNvPr>
          <p:cNvCxnSpPr>
            <a:cxnSpLocks/>
          </p:cNvCxnSpPr>
          <p:nvPr/>
        </p:nvCxnSpPr>
        <p:spPr>
          <a:xfrm>
            <a:off x="4390931" y="3429000"/>
            <a:ext cx="1935899" cy="33724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7E421D2-1A21-44E1-AB88-21654FB38C6C}"/>
              </a:ext>
            </a:extLst>
          </p:cNvPr>
          <p:cNvSpPr/>
          <p:nvPr/>
        </p:nvSpPr>
        <p:spPr>
          <a:xfrm>
            <a:off x="6326830" y="779821"/>
            <a:ext cx="5344357" cy="248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9D0A3-5E5B-7B49-821E-9A67E260C112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4D3284-3FB0-3D44-8958-EB43C2A5934F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38DBF7-0A1E-BE44-92E9-33758240520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3BB3-63BA-DB4A-BC7C-A24E7F87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Challenges and approach</a:t>
            </a:r>
          </a:p>
        </p:txBody>
      </p:sp>
      <p:pic>
        <p:nvPicPr>
          <p:cNvPr id="5" name="Picture Placeholder 4" descr="A picture containing outdoor, building, man, riding&#10;&#10;Description automatically generated">
            <a:extLst>
              <a:ext uri="{FF2B5EF4-FFF2-40B4-BE49-F238E27FC236}">
                <a16:creationId xmlns:a16="http://schemas.microsoft.com/office/drawing/2014/main" id="{A1021C68-5928-4447-B7F4-6E8A30F65D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017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4BDB8C-BFE0-D74E-9DDA-866E5713FF71}"/>
              </a:ext>
            </a:extLst>
          </p:cNvPr>
          <p:cNvSpPr/>
          <p:nvPr/>
        </p:nvSpPr>
        <p:spPr>
          <a:xfrm>
            <a:off x="6326830" y="779821"/>
            <a:ext cx="5344357" cy="248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60B44C-D333-294B-8898-97873FB4B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706736"/>
              </p:ext>
            </p:extLst>
          </p:nvPr>
        </p:nvGraphicFramePr>
        <p:xfrm>
          <a:off x="360000" y="720000"/>
          <a:ext cx="5112451" cy="539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34E10B-DA22-E046-85F7-860804FF6222}"/>
              </a:ext>
            </a:extLst>
          </p:cNvPr>
          <p:cNvSpPr txBox="1"/>
          <p:nvPr/>
        </p:nvSpPr>
        <p:spPr>
          <a:xfrm>
            <a:off x="10640366" y="4237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B303C6-4C10-9343-9FE9-CA852D61E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342737"/>
              </p:ext>
            </p:extLst>
          </p:nvPr>
        </p:nvGraphicFramePr>
        <p:xfrm>
          <a:off x="6326830" y="779822"/>
          <a:ext cx="5112451" cy="354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Graphic 9" descr="Group of people">
            <a:extLst>
              <a:ext uri="{FF2B5EF4-FFF2-40B4-BE49-F238E27FC236}">
                <a16:creationId xmlns:a16="http://schemas.microsoft.com/office/drawing/2014/main" id="{79DDC05D-E6C9-9540-8D73-F04E9D4866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70886" y="1832257"/>
            <a:ext cx="654782" cy="654782"/>
          </a:xfrm>
          <a:prstGeom prst="rect">
            <a:avLst/>
          </a:prstGeom>
        </p:spPr>
      </p:pic>
      <p:pic>
        <p:nvPicPr>
          <p:cNvPr id="12" name="Graphic 11" descr="Robber">
            <a:extLst>
              <a:ext uri="{FF2B5EF4-FFF2-40B4-BE49-F238E27FC236}">
                <a16:creationId xmlns:a16="http://schemas.microsoft.com/office/drawing/2014/main" id="{47FA2394-F195-034C-BDED-4824E598C5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22331" y="3553697"/>
            <a:ext cx="654782" cy="6547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D5DF3F-9296-7E47-B3CA-E5E9706473A4}"/>
              </a:ext>
            </a:extLst>
          </p:cNvPr>
          <p:cNvCxnSpPr>
            <a:cxnSpLocks/>
          </p:cNvCxnSpPr>
          <p:nvPr/>
        </p:nvCxnSpPr>
        <p:spPr>
          <a:xfrm>
            <a:off x="3775295" y="2209046"/>
            <a:ext cx="2586398" cy="66797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Graphic 13" descr="Unlock">
            <a:extLst>
              <a:ext uri="{FF2B5EF4-FFF2-40B4-BE49-F238E27FC236}">
                <a16:creationId xmlns:a16="http://schemas.microsoft.com/office/drawing/2014/main" id="{7C6D617F-2476-FC46-B6C3-A4D308C52D1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70886" y="2714789"/>
            <a:ext cx="557673" cy="557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0CA2E6-D99A-5045-98DD-C31485ADE806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B7DBB9-6B60-5546-8723-F7B4792E5CA9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B24229-FEED-9F49-8875-247241FC7675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3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4BDB8C-BFE0-D74E-9DDA-866E5713FF71}"/>
              </a:ext>
            </a:extLst>
          </p:cNvPr>
          <p:cNvSpPr/>
          <p:nvPr/>
        </p:nvSpPr>
        <p:spPr>
          <a:xfrm>
            <a:off x="6678967" y="789186"/>
            <a:ext cx="5344357" cy="248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60B44C-D333-294B-8898-97873FB4B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877726"/>
              </p:ext>
            </p:extLst>
          </p:nvPr>
        </p:nvGraphicFramePr>
        <p:xfrm>
          <a:off x="360000" y="720000"/>
          <a:ext cx="5112451" cy="539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34E10B-DA22-E046-85F7-860804FF6222}"/>
              </a:ext>
            </a:extLst>
          </p:cNvPr>
          <p:cNvSpPr txBox="1"/>
          <p:nvPr/>
        </p:nvSpPr>
        <p:spPr>
          <a:xfrm>
            <a:off x="10931371" y="9667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100EAE-A2EA-E642-B354-8AC9B0026A2D}"/>
              </a:ext>
            </a:extLst>
          </p:cNvPr>
          <p:cNvCxnSpPr>
            <a:cxnSpLocks/>
          </p:cNvCxnSpPr>
          <p:nvPr/>
        </p:nvCxnSpPr>
        <p:spPr>
          <a:xfrm flipV="1">
            <a:off x="3422210" y="1037761"/>
            <a:ext cx="2752812" cy="32025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3385861-9FAA-A649-B87F-AD878FDB3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245734"/>
              </p:ext>
            </p:extLst>
          </p:nvPr>
        </p:nvGraphicFramePr>
        <p:xfrm>
          <a:off x="6326831" y="267758"/>
          <a:ext cx="4917574" cy="364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Graphic 4" descr="Group of people">
            <a:extLst>
              <a:ext uri="{FF2B5EF4-FFF2-40B4-BE49-F238E27FC236}">
                <a16:creationId xmlns:a16="http://schemas.microsoft.com/office/drawing/2014/main" id="{9AB1F6E3-83BF-414A-8796-FEFAA6DF41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26830" y="1666117"/>
            <a:ext cx="914400" cy="914400"/>
          </a:xfrm>
          <a:prstGeom prst="rect">
            <a:avLst/>
          </a:prstGeom>
        </p:spPr>
      </p:pic>
      <p:pic>
        <p:nvPicPr>
          <p:cNvPr id="7" name="Graphic 6" descr="Robber">
            <a:extLst>
              <a:ext uri="{FF2B5EF4-FFF2-40B4-BE49-F238E27FC236}">
                <a16:creationId xmlns:a16="http://schemas.microsoft.com/office/drawing/2014/main" id="{6FD2FF39-B878-B34B-A9C7-412FA39D38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26830" y="268496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49E4E4-6ADD-004E-AD39-41E06347D972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B03D47-8486-8740-92B1-1099F4F726EA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F6F607-4C3C-4543-8A52-FA6CD3FD539E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5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Recommended controls for the Tiers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406B8-CE85-0D4D-A96C-8B88B664BFE3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A26F28-3D0D-DC4E-908E-9607B71715FD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A70EB70-4F63-664D-A03F-A2A9BDD0E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1302882"/>
            <a:ext cx="10404000" cy="4953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77CA5-7D9C-6645-A801-5D4263EF08AB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3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82CB6F-33AB-B645-A336-75B7D159B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1302882"/>
            <a:ext cx="10404000" cy="49539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Recommended controls for the Tiers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5F054-D4FA-7443-A4EA-1E7B79D64A81}"/>
              </a:ext>
            </a:extLst>
          </p:cNvPr>
          <p:cNvSpPr/>
          <p:nvPr/>
        </p:nvSpPr>
        <p:spPr>
          <a:xfrm>
            <a:off x="2753330" y="2048255"/>
            <a:ext cx="2147854" cy="4261527"/>
          </a:xfrm>
          <a:prstGeom prst="rect">
            <a:avLst/>
          </a:prstGeom>
          <a:solidFill>
            <a:schemeClr val="bg1">
              <a:alpha val="90000"/>
            </a:scheme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Safe Haven Required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282F5-BF7A-6F4D-BC0C-7128DAEB1A1E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45788D-C379-6741-B592-A969BCEFA461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55F4B-C8CE-124A-8F2D-BA5669DC2610}"/>
              </a:ext>
            </a:extLst>
          </p:cNvPr>
          <p:cNvSpPr/>
          <p:nvPr/>
        </p:nvSpPr>
        <p:spPr>
          <a:xfrm>
            <a:off x="4884406" y="2048255"/>
            <a:ext cx="4162058" cy="4261528"/>
          </a:xfrm>
          <a:prstGeom prst="rect">
            <a:avLst/>
          </a:prstGeom>
          <a:solidFill>
            <a:schemeClr val="bg1">
              <a:alpha val="90000"/>
            </a:scheme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Supported by Turing Azure Safe Haven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08AAA-422F-AA45-89B8-D0DC7E19C2E6}"/>
              </a:ext>
            </a:extLst>
          </p:cNvPr>
          <p:cNvSpPr/>
          <p:nvPr/>
        </p:nvSpPr>
        <p:spPr>
          <a:xfrm>
            <a:off x="9029686" y="2050551"/>
            <a:ext cx="2036714" cy="4261527"/>
          </a:xfrm>
          <a:prstGeom prst="rect">
            <a:avLst/>
          </a:prstGeom>
          <a:solidFill>
            <a:schemeClr val="bg1">
              <a:alpha val="90000"/>
            </a:scheme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yet supported by Turing Azure Safe Haven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75B5B-6386-2B44-854B-6B0A08D0B3E5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7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82CB6F-33AB-B645-A336-75B7D159B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1302882"/>
            <a:ext cx="10404000" cy="49539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Recommended controls for the Tiers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5F054-D4FA-7443-A4EA-1E7B79D64A81}"/>
              </a:ext>
            </a:extLst>
          </p:cNvPr>
          <p:cNvSpPr/>
          <p:nvPr/>
        </p:nvSpPr>
        <p:spPr>
          <a:xfrm>
            <a:off x="2753330" y="1241203"/>
            <a:ext cx="2226076" cy="506858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282F5-BF7A-6F4D-BC0C-7128DAEB1A1E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45788D-C379-6741-B592-A969BCEFA461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FB0B0E-B363-B748-9ED8-8CCED3EF4807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99F4EF-DEB6-B34A-8560-0DF2A48AA4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1302882"/>
            <a:ext cx="10404000" cy="49539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Recommended controls for the Tiers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5C846-F139-6A48-91FF-145E2DD652C1}"/>
              </a:ext>
            </a:extLst>
          </p:cNvPr>
          <p:cNvSpPr/>
          <p:nvPr/>
        </p:nvSpPr>
        <p:spPr>
          <a:xfrm>
            <a:off x="4910365" y="2585107"/>
            <a:ext cx="2045717" cy="66280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70F14-0491-2841-8C3C-034FC09027E3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F76BAA-DFA1-D043-A75E-77EFA81C4DBD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26C8F80-913D-F340-ADAB-6E2696E515E3}"/>
              </a:ext>
            </a:extLst>
          </p:cNvPr>
          <p:cNvSpPr/>
          <p:nvPr/>
        </p:nvSpPr>
        <p:spPr>
          <a:xfrm>
            <a:off x="4825082" y="1241202"/>
            <a:ext cx="2226076" cy="506858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00F63-18D6-8F41-B990-2DEAB1C5B1E0}"/>
              </a:ext>
            </a:extLst>
          </p:cNvPr>
          <p:cNvSpPr/>
          <p:nvPr/>
        </p:nvSpPr>
        <p:spPr>
          <a:xfrm>
            <a:off x="4906977" y="3921685"/>
            <a:ext cx="2045717" cy="23952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F8551-1D10-374A-9CE0-3E7A52FF05EF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98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E0F5B95-AFC5-7447-A84E-24ECBB12B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1302882"/>
            <a:ext cx="10404000" cy="49539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Recommended controls for the Tiers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4BD2F-36A6-5A49-9ED6-B2165E643BB0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0E16F5-EB95-5A48-B65B-2A1C5B4F5949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694F4D6-BF69-8A4B-B466-0ECAAE3FE559}"/>
              </a:ext>
            </a:extLst>
          </p:cNvPr>
          <p:cNvSpPr/>
          <p:nvPr/>
        </p:nvSpPr>
        <p:spPr>
          <a:xfrm>
            <a:off x="6966206" y="2344057"/>
            <a:ext cx="2045717" cy="23952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8ED1F6-0E3F-A143-952D-AA8220225517}"/>
              </a:ext>
            </a:extLst>
          </p:cNvPr>
          <p:cNvSpPr/>
          <p:nvPr/>
        </p:nvSpPr>
        <p:spPr>
          <a:xfrm>
            <a:off x="6872684" y="1233933"/>
            <a:ext cx="2226076" cy="506858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CD4A97-E68F-C740-873D-1552F983323E}"/>
              </a:ext>
            </a:extLst>
          </p:cNvPr>
          <p:cNvSpPr/>
          <p:nvPr/>
        </p:nvSpPr>
        <p:spPr>
          <a:xfrm>
            <a:off x="6962863" y="3255781"/>
            <a:ext cx="2045717" cy="65857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F7FE5A-BD73-0F42-94E6-14D9E58C4AC4}"/>
              </a:ext>
            </a:extLst>
          </p:cNvPr>
          <p:cNvSpPr/>
          <p:nvPr/>
        </p:nvSpPr>
        <p:spPr>
          <a:xfrm>
            <a:off x="6967366" y="4164926"/>
            <a:ext cx="2045717" cy="94760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8DA66A-3076-3F46-B61F-BCB27B208F86}"/>
              </a:ext>
            </a:extLst>
          </p:cNvPr>
          <p:cNvSpPr/>
          <p:nvPr/>
        </p:nvSpPr>
        <p:spPr>
          <a:xfrm>
            <a:off x="6962862" y="5793742"/>
            <a:ext cx="2045717" cy="46486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97AF8E-F4D4-224E-9F27-E1D7E0609061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6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EB0-9201-4DFF-B5A0-1C8223C2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Recommended controls for the Tiers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63CFC-9E97-9A4D-BE2C-485DC5DB1BFC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348CC3-F58C-7C49-A25D-15278D195F59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EDCA199-E648-3745-8F9E-BA878E4C7C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1302882"/>
            <a:ext cx="10404000" cy="49539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4F0075-8C4A-604B-BF30-3BBDEC41F17C}"/>
              </a:ext>
            </a:extLst>
          </p:cNvPr>
          <p:cNvSpPr/>
          <p:nvPr/>
        </p:nvSpPr>
        <p:spPr>
          <a:xfrm>
            <a:off x="9015973" y="2105912"/>
            <a:ext cx="2045717" cy="70817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BA14B-95BC-DD4E-BECD-D1EA352E2AC4}"/>
              </a:ext>
            </a:extLst>
          </p:cNvPr>
          <p:cNvSpPr/>
          <p:nvPr/>
        </p:nvSpPr>
        <p:spPr>
          <a:xfrm>
            <a:off x="8934078" y="1255690"/>
            <a:ext cx="2226076" cy="506858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3F2A-852C-964C-8708-FD3C34642E59}"/>
              </a:ext>
            </a:extLst>
          </p:cNvPr>
          <p:cNvSpPr/>
          <p:nvPr/>
        </p:nvSpPr>
        <p:spPr>
          <a:xfrm>
            <a:off x="9015973" y="3246474"/>
            <a:ext cx="2045717" cy="209815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B2D634-E26A-B041-A2E2-FBEFA4430EC7}"/>
              </a:ext>
            </a:extLst>
          </p:cNvPr>
          <p:cNvSpPr/>
          <p:nvPr/>
        </p:nvSpPr>
        <p:spPr>
          <a:xfrm>
            <a:off x="9024257" y="5798288"/>
            <a:ext cx="2045717" cy="46783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9D0F57-AA0B-BB4E-8F0D-41D41648AA9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8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CF9C-8A3B-DE4A-932D-220CE378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Azure implementation</a:t>
            </a:r>
          </a:p>
        </p:txBody>
      </p:sp>
      <p:pic>
        <p:nvPicPr>
          <p:cNvPr id="23" name="Picture Placeholder 22" descr="A close up of a clock&#10;&#10;Description automatically generated">
            <a:extLst>
              <a:ext uri="{FF2B5EF4-FFF2-40B4-BE49-F238E27FC236}">
                <a16:creationId xmlns:a16="http://schemas.microsoft.com/office/drawing/2014/main" id="{13E2FFFC-C58A-7F42-BAF5-E8025E3E49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205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61895"/>
              </p:ext>
            </p:extLst>
          </p:nvPr>
        </p:nvGraphicFramePr>
        <p:xfrm>
          <a:off x="717296" y="597746"/>
          <a:ext cx="10757408" cy="5226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7408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</a:tblGrid>
              <a:tr h="86247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Safe Haven features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Independent per-project Secure Research Environment (SRE)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Almost fully automated deployment from source controlled SRE configuration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Default security controls for Tier but can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customise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147D91-90CC-FA4B-BB20-29B0ACAB0FA4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1A7CB-5316-D340-BCE6-C519F63DBCC1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666FFC-1BA3-754A-8A98-4ECFC3BBD894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8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91363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E07A04-C5A9-9249-A110-A1BBEA4E2314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4B2EBC-C5FA-FA4E-A1F0-8D658DAB05F8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B25199-254A-054A-8F0F-E1190E9C56D7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06326"/>
              </p:ext>
            </p:extLst>
          </p:nvPr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46182"/>
              </p:ext>
            </p:extLst>
          </p:nvPr>
        </p:nvGraphicFramePr>
        <p:xfrm>
          <a:off x="717296" y="597746"/>
          <a:ext cx="10757408" cy="5278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7408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</a:tblGrid>
              <a:tr h="86247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Safe Haven features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Independent per-project Secure Research Environment (SRE)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Almost fully automated deployment from source controlled SRE configuration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Default security controls for Tier but can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customise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Safe Haven Management segment (SHM)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Unified user management with single credentials across all SREs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Full (Tier 2) or whitelisted (Tier 3) CRAN 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PyPI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package mirrors for R and Python packages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8F7DF3-85F3-6C4D-8CB8-EB207A633858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19923-5BF0-FC42-9519-BB60E931AE7C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80764A-5436-1C4E-9489-C47DE304643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5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13982"/>
              </p:ext>
            </p:extLst>
          </p:nvPr>
        </p:nvGraphicFramePr>
        <p:xfrm>
          <a:off x="717296" y="597746"/>
          <a:ext cx="10757408" cy="5330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7408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</a:tblGrid>
              <a:tr h="86247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Safe Haven features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Independent per-project Secure Research Environment (SRE)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Almost fully automated deployment from source controlled SRE configuration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Default security controls for Tier but can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customise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Safe Haven Management segment (SHM)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Unified user management with single credentials across all SREs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Full (Tier 2) or whitelisted (Tier 3) CRAN 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PyPI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package mirrors for R and Python packages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Web application to support data classification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Initial work package classification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Subsequent data ingress / egress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68EC5A-8C53-9A4C-9316-DF172DA59600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153042-6F68-B34A-8CED-280F6820F109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4A10DA-7FC5-2148-AE7E-96B9E465AF32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07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36139"/>
              </p:ext>
            </p:extLst>
          </p:nvPr>
        </p:nvGraphicFramePr>
        <p:xfrm>
          <a:off x="717296" y="597746"/>
          <a:ext cx="10757408" cy="5656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7408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</a:tblGrid>
              <a:tr h="86247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Safe Haven features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Independent per-project Secure Research Environment (SRE)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Almost fully automated deployment from source controlled SRE configuration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Default security controls for Tier but can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customise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Safe Haven Management segment (SHM)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Unified user management with single credentials across all SREs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Full (Tier 2) or whitelisted (Tier 3) CRAN 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PyPI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package mirrors for R and Python packages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Web application to support data classification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Initial work package classification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Subsequent data ingress / egress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Batteries included Linux Data Science VM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 + RStudio, multiple versions of Python, multiple code editors, Postgres database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Users can install R + Python packages from CRAN 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PyPI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mirrors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Additional custom software can be installed on VM on deployment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C8EEA5-1399-3E42-987A-9B37546E20D0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AC11E-8E50-6348-B8E8-167304B1EE79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2FC0BC-7D1B-6A45-8C75-4BC782248138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4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57689"/>
              </p:ext>
            </p:extLst>
          </p:nvPr>
        </p:nvGraphicFramePr>
        <p:xfrm>
          <a:off x="717296" y="597746"/>
          <a:ext cx="10757408" cy="5708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7408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</a:tblGrid>
              <a:tr h="862471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Safe Haven features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Independent per-project Secure Research Environment (SRE)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Almost fully automated deployment from source controlled SRE configuration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Default security controls for Tier but can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customise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Safe Haven Management segment (SHM)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Unified user management with single credentials across all SREs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Full (Tier 2) or whitelisted (Tier 3) CRAN 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PyPI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package mirrors for R and Python packages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Web application to support data classification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Initial work package classification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Subsequent data ingress / egress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Batteries included Linux Data Science VM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 + RStudio, multiple versions of Python, multiple code editors, Postgres database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Users can install R + Python packages from CRAN 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PyPI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mirrors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Additional custom software can be installed on VM on deployment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Running cost and deployment 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SHM: £400 /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; SRE: £650 - £950 /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(baseline); Full mirrors: £2,200 /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; Whitelist mirrors: £620 /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SHM: 3 hours to deploy; SRE 2.5 hours to deploy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4F7074-44E4-664E-A9C0-10DD8016873E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7CB788-4DE9-1B4A-A61B-AF6E9588C06F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6820AC-1EE1-AD4B-B8DD-7DA1B6F8FE91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98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65833"/>
              </p:ext>
            </p:extLst>
          </p:nvPr>
        </p:nvGraphicFramePr>
        <p:xfrm>
          <a:off x="717296" y="402674"/>
          <a:ext cx="10757408" cy="6037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  <a:gridCol w="9426448">
                  <a:extLst>
                    <a:ext uri="{9D8B030D-6E8A-4147-A177-3AD203B41FA5}">
                      <a16:colId xmlns:a16="http://schemas.microsoft.com/office/drawing/2014/main" val="2803947592"/>
                    </a:ext>
                  </a:extLst>
                </a:gridCol>
              </a:tblGrid>
              <a:tr h="862471">
                <a:tc grid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Iteratively developed to support Turing Data Study Groups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2017 - Apr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completely independent manually configured Secure Research Environments (SREs)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Manually reset and re-used for each new set of week long Data Study Groups (DSGs)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13867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21EA2E-EEF3-F64E-8D47-1204230FBCBF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EB14C0-B676-6A42-AE9D-B6BD83FB2F86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8989B9-37F1-0245-A938-7C356B7AE448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2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28980"/>
              </p:ext>
            </p:extLst>
          </p:nvPr>
        </p:nvGraphicFramePr>
        <p:xfrm>
          <a:off x="717296" y="402674"/>
          <a:ext cx="10757408" cy="6037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  <a:gridCol w="9426448">
                  <a:extLst>
                    <a:ext uri="{9D8B030D-6E8A-4147-A177-3AD203B41FA5}">
                      <a16:colId xmlns:a16="http://schemas.microsoft.com/office/drawing/2014/main" val="2803947592"/>
                    </a:ext>
                  </a:extLst>
                </a:gridCol>
              </a:tblGrid>
              <a:tr h="8624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Iteratively developed to support Turing Data Study Groups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2017 - Apr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completely independent manually configured Secure Research Environments (SREs)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Manually reset and re-used for each new set of week long Data Study Groups (DSGs)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Safe Haven Management (SHM) segment with common user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Batteries included Data Science VM supporting per-project customisation on VM deployment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13867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5DCE72-A01F-E541-87F7-1E846C4B6892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81FF-6CC2-FE49-8817-AF16C54B400F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9E4D35-1AFD-5248-8F3A-EAFE951FD2C2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66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18733"/>
              </p:ext>
            </p:extLst>
          </p:nvPr>
        </p:nvGraphicFramePr>
        <p:xfrm>
          <a:off x="717296" y="402674"/>
          <a:ext cx="10757408" cy="6089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  <a:gridCol w="9426448">
                  <a:extLst>
                    <a:ext uri="{9D8B030D-6E8A-4147-A177-3AD203B41FA5}">
                      <a16:colId xmlns:a16="http://schemas.microsoft.com/office/drawing/2014/main" val="2803947592"/>
                    </a:ext>
                  </a:extLst>
                </a:gridCol>
              </a:tblGrid>
              <a:tr h="862471">
                <a:tc grid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Iteratively developed to support Turing Data Study Groups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2017 - Apr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completely independent manually configured Secure Research Environments (SREs)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Manually reset and re-used for each new set of week long Data Study Groups (DSGs)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Safe Haven Management (SHM) segment with common user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Batteries included Data Science VM supporting per-project customisation on VM deployment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partially automated and mostly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SRE deployed for each DSG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mirrors of CRAN and </a:t>
                      </a:r>
                      <a:r>
                        <a:rPr lang="en-GB" sz="18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PyPI</a:t>
                      </a: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package repositories for user self-service install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13867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B0A16-19AD-B841-879F-129955621044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E63963-B207-BF45-8191-760A2B585D56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4E8544-1C00-0C47-9369-7E87ACF864F2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3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25893"/>
              </p:ext>
            </p:extLst>
          </p:nvPr>
        </p:nvGraphicFramePr>
        <p:xfrm>
          <a:off x="717296" y="402674"/>
          <a:ext cx="10757408" cy="6141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  <a:gridCol w="9426448">
                  <a:extLst>
                    <a:ext uri="{9D8B030D-6E8A-4147-A177-3AD203B41FA5}">
                      <a16:colId xmlns:a16="http://schemas.microsoft.com/office/drawing/2014/main" val="2803947592"/>
                    </a:ext>
                  </a:extLst>
                </a:gridCol>
              </a:tblGrid>
              <a:tr h="862471">
                <a:tc grid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Iteratively developed to support Turing Data Study Groups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2017 - Apr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completely independent manually configured Secure Research Environments (SREs)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Manually reset and re-used for each new set of week long Data Study Groups (DSGs)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Safe Haven Management (SHM) segment with common user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Batteries included Data Science VM supporting per-project customisation on VM deployment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partially automated and mostly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SRE deployed for each DSG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mirrors of CRAN and </a:t>
                      </a:r>
                      <a:r>
                        <a:rPr lang="en-GB" sz="18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PyPI</a:t>
                      </a: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package repositories for user self-service install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largely automated and fully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SHM partially automated and fully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SHM and SREs deployed by colleagues at Bristol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13867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CDF2F8-4A06-F742-876B-03501DB3D4E6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F12A25-5E8D-214F-95ED-2EA6C4F4621B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17EF36-9EDD-4F45-AD7F-21BEB2A71BD0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2450"/>
              </p:ext>
            </p:extLst>
          </p:nvPr>
        </p:nvGraphicFramePr>
        <p:xfrm>
          <a:off x="717296" y="402674"/>
          <a:ext cx="10757408" cy="6193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  <a:gridCol w="9426448">
                  <a:extLst>
                    <a:ext uri="{9D8B030D-6E8A-4147-A177-3AD203B41FA5}">
                      <a16:colId xmlns:a16="http://schemas.microsoft.com/office/drawing/2014/main" val="2803947592"/>
                    </a:ext>
                  </a:extLst>
                </a:gridCol>
              </a:tblGrid>
              <a:tr h="862471">
                <a:tc grid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Iteratively developed to support Turing Data Study Groups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2017 - Apr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completely independent manually configured Secure Research Environments (SREs)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Manually reset and re-used for each new set of week long Data Study Groups (DSGs)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Safe Haven Management (SHM) segment with common user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Batteries included Data Science VM supporting per-project customisation on VM deployment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partially automated and mostly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SRE deployed for each DSG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mirrors of CRAN and </a:t>
                      </a:r>
                      <a:r>
                        <a:rPr lang="en-GB" sz="18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PyPI</a:t>
                      </a: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package repositories for user self-service install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largely automated and fully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SHM partially automated and fully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SHM and SREs deployed by colleagues at Bristol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 to automation of SRE and SHM deployment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SHM deployed at 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app used for initial data classification and data ingress / egress reviews.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13867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3C3BBA-E250-3945-BAB5-2486F5DD788F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5BB566-AA85-3440-9F06-402666B74D60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4DD39A-223F-A545-B336-24D14E8ED0B4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45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71FC47-1FCD-4B4C-AB72-DB1F7A1808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864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5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7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6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4B54F-AA43-0B49-9070-CC2291C7A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70561"/>
              </p:ext>
            </p:extLst>
          </p:nvPr>
        </p:nvGraphicFramePr>
        <p:xfrm>
          <a:off x="717296" y="402674"/>
          <a:ext cx="10757408" cy="6193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387209608"/>
                    </a:ext>
                  </a:extLst>
                </a:gridCol>
                <a:gridCol w="9426448">
                  <a:extLst>
                    <a:ext uri="{9D8B030D-6E8A-4147-A177-3AD203B41FA5}">
                      <a16:colId xmlns:a16="http://schemas.microsoft.com/office/drawing/2014/main" val="2803947592"/>
                    </a:ext>
                  </a:extLst>
                </a:gridCol>
              </a:tblGrid>
              <a:tr h="862471">
                <a:tc grid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Iteratively developed to support Turing Data Study Groups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9738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2017 - Apr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completely independent manually configured Secure Research Environments (SREs)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Manually reset and re-used for each new set of week long Data Study Groups (DSGs)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26759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Safe Haven Management (SHM) segment with common user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Batteries included Data Science VM supporting per-project customisation on VM deployment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99287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partially automated and mostly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SRE deployed for each DSG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mirrors of CRAN and </a:t>
                      </a:r>
                      <a:r>
                        <a:rPr lang="en-GB" sz="18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PyPI</a:t>
                      </a: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package repositories for user self-service install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500480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Jun-Aug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 deployment largely automated and fully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SHM partially automated and fully defined via central config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SHM and SREs deployed by colleagues at Bristol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811953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 to automation of SRE and SHM deployment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SHM deployed at 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app used for initial data classification and data ingress / egress reviews.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726506"/>
                  </a:ext>
                </a:extLst>
              </a:tr>
              <a:tr h="86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fully automated SRE and SHM deployment, deployable by other organisations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SREs deployed for long running projects at Turing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13867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93256F-FC61-6A49-9C79-C0CFA9669AE4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9ED770-EDB9-214E-81F1-4430DF4B68D7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92A520-0DB5-BA41-9F24-F2ADC38F5587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4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89324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4EB5A6-6B21-C44A-AAD3-FE31E9CF0ACA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434C04-9525-0544-91C2-DF0BFC814B65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E7CA4C-1246-E747-9823-BD0420FB70EF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35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72B6D8-47C4-8E44-A328-66C9BD023189}"/>
              </a:ext>
            </a:extLst>
          </p:cNvPr>
          <p:cNvSpPr txBox="1"/>
          <p:nvPr/>
        </p:nvSpPr>
        <p:spPr>
          <a:xfrm>
            <a:off x="78462" y="6433067"/>
            <a:ext cx="28910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bg1"/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bg1"/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HackMD</a:t>
              </a:r>
              <a:endParaRPr lang="en-US" sz="1143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7"/>
            <a:ext cx="451085" cy="419090"/>
            <a:chOff x="8610080" y="22383787"/>
            <a:chExt cx="1809827" cy="1286919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F6DDB996-00A7-7546-B886-C938312D0D38}"/>
                </a:ext>
              </a:extLst>
            </p:cNvPr>
            <p:cNvGrpSpPr/>
            <p:nvPr/>
          </p:nvGrpSpPr>
          <p:grpSpPr>
            <a:xfrm>
              <a:off x="8973879" y="22395060"/>
              <a:ext cx="1446028" cy="1275646"/>
              <a:chOff x="8973879" y="22395060"/>
              <a:chExt cx="1446028" cy="1275646"/>
            </a:xfrm>
          </p:grpSpPr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6800F572-7E33-004D-84C2-9DCCF774318D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69" name="Graphic 368" descr="Monitor">
                  <a:extLst>
                    <a:ext uri="{FF2B5EF4-FFF2-40B4-BE49-F238E27FC236}">
                      <a16:creationId xmlns:a16="http://schemas.microsoft.com/office/drawing/2014/main" id="{5B73A29B-2575-A249-B7DC-615BBD488C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70" name="Graphic 369" descr="Cloud">
                  <a:extLst>
                    <a:ext uri="{FF2B5EF4-FFF2-40B4-BE49-F238E27FC236}">
                      <a16:creationId xmlns:a16="http://schemas.microsoft.com/office/drawing/2014/main" id="{DDB6B91E-4F55-854D-A9B7-3DE007D84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E74817B7-DD06-534A-840E-BC371400632C}"/>
                  </a:ext>
                </a:extLst>
              </p:cNvPr>
              <p:cNvSpPr txBox="1"/>
              <p:nvPr/>
            </p:nvSpPr>
            <p:spPr>
              <a:xfrm>
                <a:off x="8973879" y="23182992"/>
                <a:ext cx="1446028" cy="48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32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E39C8C2E-DA8D-6842-A8EF-97C4B9524CF6}"/>
              </a:ext>
            </a:extLst>
          </p:cNvPr>
          <p:cNvGrpSpPr/>
          <p:nvPr/>
        </p:nvGrpSpPr>
        <p:grpSpPr>
          <a:xfrm>
            <a:off x="3785834" y="1794149"/>
            <a:ext cx="458659" cy="426763"/>
            <a:chOff x="8881037" y="22395060"/>
            <a:chExt cx="1725664" cy="1167713"/>
          </a:xfrm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A6CDF52C-4CE1-A146-BEAF-36DC4CC170D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74" name="Graphic 373" descr="Monitor">
                <a:extLst>
                  <a:ext uri="{FF2B5EF4-FFF2-40B4-BE49-F238E27FC236}">
                    <a16:creationId xmlns:a16="http://schemas.microsoft.com/office/drawing/2014/main" id="{E13A7F35-40BB-3949-9995-D6429F3C3C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5" name="Graphic 374" descr="Cloud">
                <a:extLst>
                  <a:ext uri="{FF2B5EF4-FFF2-40B4-BE49-F238E27FC236}">
                    <a16:creationId xmlns:a16="http://schemas.microsoft.com/office/drawing/2014/main" id="{B2FD3FD9-3962-B54B-8FB7-52B915191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418E001D-0F09-FF4A-9668-8EED7F347B18}"/>
                </a:ext>
              </a:extLst>
            </p:cNvPr>
            <p:cNvSpPr txBox="1"/>
            <p:nvPr/>
          </p:nvSpPr>
          <p:spPr>
            <a:xfrm>
              <a:off x="8881037" y="23128192"/>
              <a:ext cx="1725664" cy="43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2" dirty="0">
                <a:solidFill>
                  <a:schemeClr val="bg1"/>
                </a:solidFill>
              </a:endParaRPr>
            </a:p>
          </p:txBody>
        </p:sp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82"/>
            <a:ext cx="451085" cy="419090"/>
            <a:chOff x="8610080" y="22383787"/>
            <a:chExt cx="1809827" cy="1286919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2B158E63-99E5-AC47-953D-E48E74E9B1B2}"/>
                </a:ext>
              </a:extLst>
            </p:cNvPr>
            <p:cNvGrpSpPr/>
            <p:nvPr/>
          </p:nvGrpSpPr>
          <p:grpSpPr>
            <a:xfrm>
              <a:off x="8973879" y="22395060"/>
              <a:ext cx="1446028" cy="1275646"/>
              <a:chOff x="8973879" y="22395060"/>
              <a:chExt cx="1446028" cy="1275646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D69FD942-4E09-624D-9E58-2DD8C353C4CC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88" name="Graphic 387" descr="Monitor">
                  <a:extLst>
                    <a:ext uri="{FF2B5EF4-FFF2-40B4-BE49-F238E27FC236}">
                      <a16:creationId xmlns:a16="http://schemas.microsoft.com/office/drawing/2014/main" id="{95E455E1-D100-6B43-904D-6E2E4A601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89" name="Graphic 388" descr="Cloud">
                  <a:extLst>
                    <a:ext uri="{FF2B5EF4-FFF2-40B4-BE49-F238E27FC236}">
                      <a16:creationId xmlns:a16="http://schemas.microsoft.com/office/drawing/2014/main" id="{175292F7-AF45-8342-B73A-A1B1984F51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87" name="TextBox 386">
                <a:extLst>
                  <a:ext uri="{FF2B5EF4-FFF2-40B4-BE49-F238E27FC236}">
                    <a16:creationId xmlns:a16="http://schemas.microsoft.com/office/drawing/2014/main" id="{022A2A7F-C4A1-5640-95D2-4EE462755568}"/>
                  </a:ext>
                </a:extLst>
              </p:cNvPr>
              <p:cNvSpPr txBox="1"/>
              <p:nvPr/>
            </p:nvSpPr>
            <p:spPr>
              <a:xfrm>
                <a:off x="8973879" y="23182992"/>
                <a:ext cx="1446028" cy="48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32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1B12497B-D784-7343-92BD-2A05DEF199C9}"/>
              </a:ext>
            </a:extLst>
          </p:cNvPr>
          <p:cNvGrpSpPr/>
          <p:nvPr/>
        </p:nvGrpSpPr>
        <p:grpSpPr>
          <a:xfrm>
            <a:off x="4923662" y="1790614"/>
            <a:ext cx="458659" cy="426763"/>
            <a:chOff x="8881037" y="22395060"/>
            <a:chExt cx="1725664" cy="1167713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8B9FBFFF-3DD9-1346-A8CE-34BF5415A467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93" name="Graphic 392" descr="Monitor">
                <a:extLst>
                  <a:ext uri="{FF2B5EF4-FFF2-40B4-BE49-F238E27FC236}">
                    <a16:creationId xmlns:a16="http://schemas.microsoft.com/office/drawing/2014/main" id="{86108B85-9241-7942-9E4B-8C37CB6AEB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94" name="Graphic 393" descr="Cloud">
                <a:extLst>
                  <a:ext uri="{FF2B5EF4-FFF2-40B4-BE49-F238E27FC236}">
                    <a16:creationId xmlns:a16="http://schemas.microsoft.com/office/drawing/2014/main" id="{D4580DD2-FEA4-C445-B981-DD5D88996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19E1466B-667F-DC41-BC86-55F571608643}"/>
                </a:ext>
              </a:extLst>
            </p:cNvPr>
            <p:cNvSpPr txBox="1"/>
            <p:nvPr/>
          </p:nvSpPr>
          <p:spPr>
            <a:xfrm>
              <a:off x="8881037" y="23128192"/>
              <a:ext cx="1725664" cy="43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2" dirty="0">
                <a:solidFill>
                  <a:schemeClr val="bg1"/>
                </a:solidFill>
              </a:endParaRPr>
            </a:p>
          </p:txBody>
        </p:sp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4"/>
            <a:ext cx="451085" cy="419090"/>
            <a:chOff x="8610080" y="22383787"/>
            <a:chExt cx="1809827" cy="1286919"/>
          </a:xfrm>
        </p:grpSpPr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2127D22B-672A-154C-851B-0B0ED446F185}"/>
                </a:ext>
              </a:extLst>
            </p:cNvPr>
            <p:cNvGrpSpPr/>
            <p:nvPr/>
          </p:nvGrpSpPr>
          <p:grpSpPr>
            <a:xfrm>
              <a:off x="8973879" y="22395060"/>
              <a:ext cx="1446028" cy="1275646"/>
              <a:chOff x="8973879" y="22395060"/>
              <a:chExt cx="1446028" cy="1275646"/>
            </a:xfrm>
          </p:grpSpPr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D8DBBBF3-82CD-7342-9FF7-F285715A57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07" name="Graphic 406" descr="Monitor">
                  <a:extLst>
                    <a:ext uri="{FF2B5EF4-FFF2-40B4-BE49-F238E27FC236}">
                      <a16:creationId xmlns:a16="http://schemas.microsoft.com/office/drawing/2014/main" id="{CF749C55-8C79-4245-8AFC-55BE1D5BD2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08" name="Graphic 407" descr="Cloud">
                  <a:extLst>
                    <a:ext uri="{FF2B5EF4-FFF2-40B4-BE49-F238E27FC236}">
                      <a16:creationId xmlns:a16="http://schemas.microsoft.com/office/drawing/2014/main" id="{2D30DC92-5E06-3447-A53F-8B4D400EE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6149A400-2628-9140-A55E-5D3557E93140}"/>
                  </a:ext>
                </a:extLst>
              </p:cNvPr>
              <p:cNvSpPr txBox="1"/>
              <p:nvPr/>
            </p:nvSpPr>
            <p:spPr>
              <a:xfrm>
                <a:off x="8973879" y="23182992"/>
                <a:ext cx="1446028" cy="48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32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93D465A9-45F7-E94B-B9A6-847173A3A87A}"/>
              </a:ext>
            </a:extLst>
          </p:cNvPr>
          <p:cNvGrpSpPr/>
          <p:nvPr/>
        </p:nvGrpSpPr>
        <p:grpSpPr>
          <a:xfrm>
            <a:off x="6042199" y="1784016"/>
            <a:ext cx="458659" cy="426763"/>
            <a:chOff x="8881037" y="22395060"/>
            <a:chExt cx="1725664" cy="1167713"/>
          </a:xfrm>
        </p:grpSpPr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21077FEB-14CC-024A-B71A-182EBA918695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412" name="Graphic 411" descr="Monitor">
                <a:extLst>
                  <a:ext uri="{FF2B5EF4-FFF2-40B4-BE49-F238E27FC236}">
                    <a16:creationId xmlns:a16="http://schemas.microsoft.com/office/drawing/2014/main" id="{92861683-ACE9-3949-BA4A-4CA11910B3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13" name="Graphic 412" descr="Cloud">
                <a:extLst>
                  <a:ext uri="{FF2B5EF4-FFF2-40B4-BE49-F238E27FC236}">
                    <a16:creationId xmlns:a16="http://schemas.microsoft.com/office/drawing/2014/main" id="{32AD5A53-563E-664F-8AA6-1FD2E97E9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02FFE6AE-DE31-194A-AFF9-5F7398405B60}"/>
                </a:ext>
              </a:extLst>
            </p:cNvPr>
            <p:cNvSpPr txBox="1"/>
            <p:nvPr/>
          </p:nvSpPr>
          <p:spPr>
            <a:xfrm>
              <a:off x="8881037" y="23128192"/>
              <a:ext cx="1725664" cy="43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2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bg1"/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solidFill>
              <a:schemeClr val="bg1"/>
            </a:solidFill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1"/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PyPi</a:t>
              </a:r>
              <a:r>
                <a:rPr lang="en-US" sz="1143" dirty="0">
                  <a:solidFill>
                    <a:schemeClr val="bg1"/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bg1"/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PyPi</a:t>
              </a:r>
              <a:r>
                <a:rPr lang="en-US" sz="1143" dirty="0">
                  <a:solidFill>
                    <a:schemeClr val="bg1"/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bg1"/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PyPi</a:t>
              </a:r>
              <a:r>
                <a:rPr lang="en-US" sz="1143" dirty="0">
                  <a:solidFill>
                    <a:schemeClr val="bg1"/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bg1"/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37305" y="5005389"/>
            <a:ext cx="517168" cy="585033"/>
            <a:chOff x="25476128" y="26900189"/>
            <a:chExt cx="1085934" cy="1228433"/>
          </a:xfrm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76128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1"/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E2902BF3-6281-504B-AF52-334209CA2DCB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90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72B6D8-47C4-8E44-A328-66C9BD023189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bg1"/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bg1"/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bg1"/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bg1"/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bg1"/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161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bg1"/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bg1"/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bg1"/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bg1"/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bg1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bg1"/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HackMD</a:t>
              </a:r>
              <a:endParaRPr lang="en-US" sz="1143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bg1"/>
              </a:solidFill>
            </a:endParaRPr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557E8057-E136-BC45-967F-2D4AD6BAB0AE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AB8E98DF-6139-D446-BB73-E384B71BE48B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3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1"/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40B9115D-A437-6B40-A24C-F099F367B3A5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73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PyPi</a:t>
              </a:r>
              <a:r>
                <a:rPr lang="en-US" sz="1143" dirty="0">
                  <a:solidFill>
                    <a:schemeClr val="bg1"/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bg1"/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F9F34675-80CD-984A-A718-7701FF60B578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79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PyPi</a:t>
              </a:r>
              <a:r>
                <a:rPr lang="en-US" sz="1143" dirty="0">
                  <a:solidFill>
                    <a:schemeClr val="bg1"/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bg1"/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1CBA27A6-137E-7E45-B363-0E5B0DE43DD3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26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bg1"/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bg1"/>
                  </a:solidFill>
                </a:rPr>
                <a:t>PyPi</a:t>
              </a:r>
              <a:r>
                <a:rPr lang="en-US" sz="1143" dirty="0">
                  <a:solidFill>
                    <a:schemeClr val="bg1"/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bg1"/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7E485AE3-E8C6-2546-AB4C-4A20F71FAFF9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83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iangle 295">
            <a:extLst>
              <a:ext uri="{FF2B5EF4-FFF2-40B4-BE49-F238E27FC236}">
                <a16:creationId xmlns:a16="http://schemas.microsoft.com/office/drawing/2014/main" id="{04B65157-D370-7048-A7E1-5F240A042C96}"/>
              </a:ext>
            </a:extLst>
          </p:cNvPr>
          <p:cNvSpPr/>
          <p:nvPr/>
        </p:nvSpPr>
        <p:spPr>
          <a:xfrm>
            <a:off x="4388073" y="2293505"/>
            <a:ext cx="1874233" cy="535700"/>
          </a:xfrm>
          <a:prstGeom prst="triangle">
            <a:avLst>
              <a:gd name="adj" fmla="val 45345"/>
            </a:avLst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C97ABD7F-F512-7B42-B869-2132897B8FE8}"/>
              </a:ext>
            </a:extLst>
          </p:cNvPr>
          <p:cNvSpPr/>
          <p:nvPr/>
        </p:nvSpPr>
        <p:spPr>
          <a:xfrm>
            <a:off x="3940099" y="2850482"/>
            <a:ext cx="2727488" cy="2996135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293755D2-F183-0240-8A51-A63A4C402A68}"/>
              </a:ext>
            </a:extLst>
          </p:cNvPr>
          <p:cNvSpPr/>
          <p:nvPr/>
        </p:nvSpPr>
        <p:spPr>
          <a:xfrm>
            <a:off x="7362054" y="658733"/>
            <a:ext cx="3792794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4B48EA1-C527-CF40-A41E-88A3659B3778}"/>
              </a:ext>
            </a:extLst>
          </p:cNvPr>
          <p:cNvSpPr txBox="1"/>
          <p:nvPr/>
        </p:nvSpPr>
        <p:spPr>
          <a:xfrm>
            <a:off x="7848801" y="702697"/>
            <a:ext cx="281929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Safe Haven Management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11BB278-2BC3-B24F-91ED-D5CE255565DA}"/>
              </a:ext>
            </a:extLst>
          </p:cNvPr>
          <p:cNvSpPr txBox="1"/>
          <p:nvPr/>
        </p:nvSpPr>
        <p:spPr>
          <a:xfrm>
            <a:off x="1523901" y="617187"/>
            <a:ext cx="1643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</a:rPr>
              <a:t>Work packages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B538839-95A4-404E-8A91-18CEC02846A0}"/>
              </a:ext>
            </a:extLst>
          </p:cNvPr>
          <p:cNvSpPr txBox="1"/>
          <p:nvPr/>
        </p:nvSpPr>
        <p:spPr>
          <a:xfrm>
            <a:off x="1469349" y="2528234"/>
            <a:ext cx="81316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</a:rPr>
              <a:t>Data Ingress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542F38E3-02AC-E241-81DD-F84979D56E77}"/>
              </a:ext>
            </a:extLst>
          </p:cNvPr>
          <p:cNvSpPr/>
          <p:nvPr/>
        </p:nvSpPr>
        <p:spPr>
          <a:xfrm>
            <a:off x="3400443" y="658732"/>
            <a:ext cx="3583615" cy="544278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23A8BDA-6A28-6441-9712-959F6FC25B6C}"/>
              </a:ext>
            </a:extLst>
          </p:cNvPr>
          <p:cNvGrpSpPr/>
          <p:nvPr/>
        </p:nvGrpSpPr>
        <p:grpSpPr>
          <a:xfrm>
            <a:off x="4245382" y="4993313"/>
            <a:ext cx="852405" cy="793245"/>
            <a:chOff x="8881037" y="22395060"/>
            <a:chExt cx="1789854" cy="166563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ED7916-DA5A-2346-9987-63C244BFFA3D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306" name="Graphic 305" descr="Monitor">
                <a:extLst>
                  <a:ext uri="{FF2B5EF4-FFF2-40B4-BE49-F238E27FC236}">
                    <a16:creationId xmlns:a16="http://schemas.microsoft.com/office/drawing/2014/main" id="{1CD2D1F8-612B-CD4C-B304-C006FD4A2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07" name="Graphic 306" descr="Cloud">
                <a:extLst>
                  <a:ext uri="{FF2B5EF4-FFF2-40B4-BE49-F238E27FC236}">
                    <a16:creationId xmlns:a16="http://schemas.microsoft.com/office/drawing/2014/main" id="{660D2F39-EE5D-0340-A4EB-092354CB8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B2FDE5F-744E-9A4D-9486-2815882D7EBC}"/>
                </a:ext>
              </a:extLst>
            </p:cNvPr>
            <p:cNvSpPr txBox="1"/>
            <p:nvPr/>
          </p:nvSpPr>
          <p:spPr>
            <a:xfrm>
              <a:off x="8881037" y="23128192"/>
              <a:ext cx="1789854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Remote Desktop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7CB8F9A-7450-9A42-9024-CA79B10A145A}"/>
              </a:ext>
            </a:extLst>
          </p:cNvPr>
          <p:cNvGrpSpPr/>
          <p:nvPr/>
        </p:nvGrpSpPr>
        <p:grpSpPr>
          <a:xfrm>
            <a:off x="4140187" y="2901878"/>
            <a:ext cx="855740" cy="573504"/>
            <a:chOff x="8610080" y="21984539"/>
            <a:chExt cx="1796857" cy="1204225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DCBB12E-84CF-1242-89D9-F1D74F6F6C0F}"/>
                </a:ext>
              </a:extLst>
            </p:cNvPr>
            <p:cNvGrpSpPr/>
            <p:nvPr/>
          </p:nvGrpSpPr>
          <p:grpSpPr>
            <a:xfrm>
              <a:off x="8960909" y="21984539"/>
              <a:ext cx="1446028" cy="1204225"/>
              <a:chOff x="8960909" y="21984539"/>
              <a:chExt cx="1446028" cy="120422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D18979-9193-B84D-B7CD-930F5F1604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3" name="Graphic 312" descr="Monitor">
                  <a:extLst>
                    <a:ext uri="{FF2B5EF4-FFF2-40B4-BE49-F238E27FC236}">
                      <a16:creationId xmlns:a16="http://schemas.microsoft.com/office/drawing/2014/main" id="{1B662425-8FA0-B943-BEE0-00E15AF5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14" name="Graphic 313" descr="Cloud">
                  <a:extLst>
                    <a:ext uri="{FF2B5EF4-FFF2-40B4-BE49-F238E27FC236}">
                      <a16:creationId xmlns:a16="http://schemas.microsoft.com/office/drawing/2014/main" id="{99F10D19-4BB3-E949-BA9C-98963F5E1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78BF882C-3975-124B-89BE-3AA9A95E809C}"/>
                  </a:ext>
                </a:extLst>
              </p:cNvPr>
              <p:cNvSpPr txBox="1"/>
              <p:nvPr/>
            </p:nvSpPr>
            <p:spPr>
              <a:xfrm>
                <a:off x="8960909" y="21984539"/>
                <a:ext cx="1446028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10" name="Graphic 309" descr="Database">
              <a:extLst>
                <a:ext uri="{FF2B5EF4-FFF2-40B4-BE49-F238E27FC236}">
                  <a16:creationId xmlns:a16="http://schemas.microsoft.com/office/drawing/2014/main" id="{5BDCDA10-CC18-264C-BFF0-6B5FD0B3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DD6DAAA-F6B1-1C4E-9656-E37312AC5416}"/>
              </a:ext>
            </a:extLst>
          </p:cNvPr>
          <p:cNvGrpSpPr/>
          <p:nvPr/>
        </p:nvGrpSpPr>
        <p:grpSpPr>
          <a:xfrm>
            <a:off x="3761075" y="5002861"/>
            <a:ext cx="360836" cy="360837"/>
            <a:chOff x="5532052" y="22353305"/>
            <a:chExt cx="757673" cy="757674"/>
          </a:xfrm>
        </p:grpSpPr>
        <p:sp>
          <p:nvSpPr>
            <p:cNvPr id="316" name="Round Same-side Corner of Rectangle 315">
              <a:extLst>
                <a:ext uri="{FF2B5EF4-FFF2-40B4-BE49-F238E27FC236}">
                  <a16:creationId xmlns:a16="http://schemas.microsoft.com/office/drawing/2014/main" id="{39C36CCE-8427-5041-BC3E-D360EC03DEF2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317" name="Graphic 316" descr="Lock">
              <a:extLst>
                <a:ext uri="{FF2B5EF4-FFF2-40B4-BE49-F238E27FC236}">
                  <a16:creationId xmlns:a16="http://schemas.microsoft.com/office/drawing/2014/main" id="{6B8B1BF5-0E6A-B940-A1E2-069519C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7DFE0-216C-B44D-844B-5F270BBEE73B}"/>
              </a:ext>
            </a:extLst>
          </p:cNvPr>
          <p:cNvCxnSpPr>
            <a:cxnSpLocks/>
            <a:stCxn id="316" idx="2"/>
            <a:endCxn id="306" idx="1"/>
          </p:cNvCxnSpPr>
          <p:nvPr/>
        </p:nvCxnSpPr>
        <p:spPr>
          <a:xfrm flipV="1">
            <a:off x="4121909" y="5182313"/>
            <a:ext cx="316114" cy="96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EBBA2069-EFA4-7845-82CE-BACCA8074FCB}"/>
              </a:ext>
            </a:extLst>
          </p:cNvPr>
          <p:cNvCxnSpPr>
            <a:cxnSpLocks/>
          </p:cNvCxnSpPr>
          <p:nvPr/>
        </p:nvCxnSpPr>
        <p:spPr>
          <a:xfrm flipV="1">
            <a:off x="4875069" y="2784309"/>
            <a:ext cx="280601" cy="662855"/>
          </a:xfrm>
          <a:prstGeom prst="bentConnector2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CEAE14D3-2727-CD48-9508-F6EDA44E07AB}"/>
              </a:ext>
            </a:extLst>
          </p:cNvPr>
          <p:cNvCxnSpPr>
            <a:cxnSpLocks/>
            <a:stCxn id="560" idx="2"/>
            <a:endCxn id="313" idx="2"/>
          </p:cNvCxnSpPr>
          <p:nvPr/>
        </p:nvCxnSpPr>
        <p:spPr>
          <a:xfrm flipV="1">
            <a:off x="4117461" y="3475377"/>
            <a:ext cx="533407" cy="310163"/>
          </a:xfrm>
          <a:prstGeom prst="bentConnector2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105D1A3-1495-2C45-B4F6-B73DCFB7F507}"/>
              </a:ext>
            </a:extLst>
          </p:cNvPr>
          <p:cNvGrpSpPr/>
          <p:nvPr/>
        </p:nvGrpSpPr>
        <p:grpSpPr>
          <a:xfrm>
            <a:off x="5135863" y="3530142"/>
            <a:ext cx="821835" cy="582526"/>
            <a:chOff x="8881037" y="22395060"/>
            <a:chExt cx="1725664" cy="12231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F6B291F-01B3-0F44-9F75-5A39614DFF19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4" name="Graphic 323" descr="Monitor">
                <a:extLst>
                  <a:ext uri="{FF2B5EF4-FFF2-40B4-BE49-F238E27FC236}">
                    <a16:creationId xmlns:a16="http://schemas.microsoft.com/office/drawing/2014/main" id="{F3BBF40C-770A-C04D-897E-74C4A6A26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25" name="Graphic 324" descr="Cloud">
                <a:extLst>
                  <a:ext uri="{FF2B5EF4-FFF2-40B4-BE49-F238E27FC236}">
                    <a16:creationId xmlns:a16="http://schemas.microsoft.com/office/drawing/2014/main" id="{57FF1FEA-1CDF-554C-BEA6-E7C97395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723ABBE-536B-B546-8BC9-3DD93D98B50D}"/>
                </a:ext>
              </a:extLst>
            </p:cNvPr>
            <p:cNvSpPr txBox="1"/>
            <p:nvPr/>
          </p:nvSpPr>
          <p:spPr>
            <a:xfrm>
              <a:off x="8881037" y="23055040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B565C9-AF6F-2548-87F9-6827E4E9E722}"/>
              </a:ext>
            </a:extLst>
          </p:cNvPr>
          <p:cNvGrpSpPr/>
          <p:nvPr/>
        </p:nvGrpSpPr>
        <p:grpSpPr>
          <a:xfrm>
            <a:off x="5664766" y="3530137"/>
            <a:ext cx="821835" cy="588333"/>
            <a:chOff x="8881037" y="22395060"/>
            <a:chExt cx="1725664" cy="123536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63D69B3F-EC31-3F42-8835-F963F7ACDBE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29" name="Graphic 328" descr="Monitor">
                <a:extLst>
                  <a:ext uri="{FF2B5EF4-FFF2-40B4-BE49-F238E27FC236}">
                    <a16:creationId xmlns:a16="http://schemas.microsoft.com/office/drawing/2014/main" id="{8F42AC76-42E3-6442-92C5-B1B8DA1FF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0" name="Graphic 329" descr="Cloud">
                <a:extLst>
                  <a:ext uri="{FF2B5EF4-FFF2-40B4-BE49-F238E27FC236}">
                    <a16:creationId xmlns:a16="http://schemas.microsoft.com/office/drawing/2014/main" id="{EA6ED1DA-B9CC-FA41-86CF-E47B70F2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A7F4828-3017-2947-8571-DF4DF805819A}"/>
                </a:ext>
              </a:extLst>
            </p:cNvPr>
            <p:cNvSpPr txBox="1"/>
            <p:nvPr/>
          </p:nvSpPr>
          <p:spPr>
            <a:xfrm>
              <a:off x="8881037" y="23067234"/>
              <a:ext cx="1725664" cy="56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GPU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27A5C14-D76B-F741-8B46-364B41C16258}"/>
              </a:ext>
            </a:extLst>
          </p:cNvPr>
          <p:cNvGrpSpPr/>
          <p:nvPr/>
        </p:nvGrpSpPr>
        <p:grpSpPr>
          <a:xfrm>
            <a:off x="5314749" y="4048993"/>
            <a:ext cx="960030" cy="594148"/>
            <a:chOff x="12599955" y="23783402"/>
            <a:chExt cx="2015840" cy="124757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57644EC-0939-3243-AF83-5FA558C13830}"/>
                </a:ext>
              </a:extLst>
            </p:cNvPr>
            <p:cNvGrpSpPr/>
            <p:nvPr/>
          </p:nvGrpSpPr>
          <p:grpSpPr>
            <a:xfrm>
              <a:off x="12599955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1" name="Graphic 340" descr="Monitor">
                <a:extLst>
                  <a:ext uri="{FF2B5EF4-FFF2-40B4-BE49-F238E27FC236}">
                    <a16:creationId xmlns:a16="http://schemas.microsoft.com/office/drawing/2014/main" id="{E1851640-6169-8B4F-B0F6-52257A98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2" name="Graphic 341" descr="Cloud">
                <a:extLst>
                  <a:ext uri="{FF2B5EF4-FFF2-40B4-BE49-F238E27FC236}">
                    <a16:creationId xmlns:a16="http://schemas.microsoft.com/office/drawing/2014/main" id="{6BAC168B-FFF5-C74D-94E3-33D703CD2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07D931-6074-C045-9995-D25B1452A3DD}"/>
                </a:ext>
              </a:extLst>
            </p:cNvPr>
            <p:cNvGrpSpPr/>
            <p:nvPr/>
          </p:nvGrpSpPr>
          <p:grpSpPr>
            <a:xfrm>
              <a:off x="12714125" y="23783402"/>
              <a:ext cx="1725664" cy="1247572"/>
              <a:chOff x="8790092" y="22395060"/>
              <a:chExt cx="1725664" cy="1247572"/>
            </a:xfrm>
            <a:grpFill/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D7EF8D6-4560-4D40-A64A-43E09BEA777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grpFill/>
            </p:grpSpPr>
            <p:pic>
              <p:nvPicPr>
                <p:cNvPr id="339" name="Graphic 338" descr="Monitor">
                  <a:extLst>
                    <a:ext uri="{FF2B5EF4-FFF2-40B4-BE49-F238E27FC236}">
                      <a16:creationId xmlns:a16="http://schemas.microsoft.com/office/drawing/2014/main" id="{C9FAE836-0A67-894F-9587-89635DA7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40" name="Graphic 339" descr="Cloud">
                  <a:extLst>
                    <a:ext uri="{FF2B5EF4-FFF2-40B4-BE49-F238E27FC236}">
                      <a16:creationId xmlns:a16="http://schemas.microsoft.com/office/drawing/2014/main" id="{06064DF8-C195-A44D-A2C5-21A012AB2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D1A8430-E1C1-9E4F-B2CF-F636EB968FC2}"/>
                  </a:ext>
                </a:extLst>
              </p:cNvPr>
              <p:cNvSpPr txBox="1"/>
              <p:nvPr/>
            </p:nvSpPr>
            <p:spPr>
              <a:xfrm>
                <a:off x="8790092" y="23079443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Cluster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475E0A0-08A5-D445-B6E8-0CB62EEF8C51}"/>
                </a:ext>
              </a:extLst>
            </p:cNvPr>
            <p:cNvGrpSpPr/>
            <p:nvPr/>
          </p:nvGrpSpPr>
          <p:grpSpPr>
            <a:xfrm>
              <a:off x="13822091" y="23783402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35" name="Graphic 334" descr="Monitor">
                <a:extLst>
                  <a:ext uri="{FF2B5EF4-FFF2-40B4-BE49-F238E27FC236}">
                    <a16:creationId xmlns:a16="http://schemas.microsoft.com/office/drawing/2014/main" id="{B26DDD42-3C92-924F-AB00-6BEF66C04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36" name="Graphic 335" descr="Cloud">
                <a:extLst>
                  <a:ext uri="{FF2B5EF4-FFF2-40B4-BE49-F238E27FC236}">
                    <a16:creationId xmlns:a16="http://schemas.microsoft.com/office/drawing/2014/main" id="{CC420B5A-9CD0-1048-B5F0-0D89BE0D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FB425FF8-E751-9B4A-AB15-990BC5B0C27A}"/>
              </a:ext>
            </a:extLst>
          </p:cNvPr>
          <p:cNvSpPr txBox="1"/>
          <p:nvPr/>
        </p:nvSpPr>
        <p:spPr>
          <a:xfrm>
            <a:off x="5215611" y="5556449"/>
            <a:ext cx="111049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services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E96BD13-726B-0B48-91DE-C6C5F2701C50}"/>
              </a:ext>
            </a:extLst>
          </p:cNvPr>
          <p:cNvGrpSpPr/>
          <p:nvPr/>
        </p:nvGrpSpPr>
        <p:grpSpPr>
          <a:xfrm>
            <a:off x="5087700" y="4970188"/>
            <a:ext cx="821835" cy="593952"/>
            <a:chOff x="8881037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1FFDF18-4CB1-7F4C-9804-AC562716314E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47" name="Graphic 346" descr="Monitor">
                <a:extLst>
                  <a:ext uri="{FF2B5EF4-FFF2-40B4-BE49-F238E27FC236}">
                    <a16:creationId xmlns:a16="http://schemas.microsoft.com/office/drawing/2014/main" id="{ED018838-EE38-B543-81F0-C4CBBE8E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48" name="Graphic 347" descr="Cloud">
                <a:extLst>
                  <a:ext uri="{FF2B5EF4-FFF2-40B4-BE49-F238E27FC236}">
                    <a16:creationId xmlns:a16="http://schemas.microsoft.com/office/drawing/2014/main" id="{599A28EC-E4AE-4045-B73D-702BF78A4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5D78616A-8FAB-1F4D-9ABB-B7EA067756D1}"/>
                </a:ext>
              </a:extLst>
            </p:cNvPr>
            <p:cNvSpPr txBox="1"/>
            <p:nvPr/>
          </p:nvSpPr>
          <p:spPr>
            <a:xfrm>
              <a:off x="8881037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GitLab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C83A158-4729-2E46-81C9-D1A83E0000D8}"/>
              </a:ext>
            </a:extLst>
          </p:cNvPr>
          <p:cNvGrpSpPr/>
          <p:nvPr/>
        </p:nvGrpSpPr>
        <p:grpSpPr>
          <a:xfrm>
            <a:off x="5614403" y="4965137"/>
            <a:ext cx="821835" cy="593952"/>
            <a:chOff x="8851541" y="22395060"/>
            <a:chExt cx="1725664" cy="124716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C952023-EEF3-DA4E-AD97-952F67B6FEF6}"/>
                </a:ext>
              </a:extLst>
            </p:cNvPr>
            <p:cNvGrpSpPr/>
            <p:nvPr/>
          </p:nvGrpSpPr>
          <p:grpSpPr>
            <a:xfrm>
              <a:off x="9285539" y="22395060"/>
              <a:ext cx="793704" cy="793704"/>
              <a:chOff x="12411511" y="20097106"/>
              <a:chExt cx="793704" cy="793704"/>
            </a:xfrm>
            <a:grpFill/>
          </p:grpSpPr>
          <p:pic>
            <p:nvPicPr>
              <p:cNvPr id="352" name="Graphic 351" descr="Monitor">
                <a:extLst>
                  <a:ext uri="{FF2B5EF4-FFF2-40B4-BE49-F238E27FC236}">
                    <a16:creationId xmlns:a16="http://schemas.microsoft.com/office/drawing/2014/main" id="{86909765-AC97-DB45-959E-547D91FA0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53" name="Graphic 352" descr="Cloud">
                <a:extLst>
                  <a:ext uri="{FF2B5EF4-FFF2-40B4-BE49-F238E27FC236}">
                    <a16:creationId xmlns:a16="http://schemas.microsoft.com/office/drawing/2014/main" id="{A28F781E-D4A8-EA46-A734-040F606C1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C8794B33-7AE5-8E4F-87B0-72FFADA0D0F4}"/>
                </a:ext>
              </a:extLst>
            </p:cNvPr>
            <p:cNvSpPr txBox="1"/>
            <p:nvPr/>
          </p:nvSpPr>
          <p:spPr>
            <a:xfrm>
              <a:off x="8851541" y="23079032"/>
              <a:ext cx="172566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HackMD</a:t>
              </a:r>
              <a:endParaRPr lang="en-US" sz="114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4" name="Elbow Connector 353">
            <a:extLst>
              <a:ext uri="{FF2B5EF4-FFF2-40B4-BE49-F238E27FC236}">
                <a16:creationId xmlns:a16="http://schemas.microsoft.com/office/drawing/2014/main" id="{53F90261-94F0-4244-A1EC-B23F4EC32F8D}"/>
              </a:ext>
            </a:extLst>
          </p:cNvPr>
          <p:cNvCxnSpPr>
            <a:cxnSpLocks/>
            <a:stCxn id="306" idx="3"/>
            <a:endCxn id="557" idx="1"/>
          </p:cNvCxnSpPr>
          <p:nvPr/>
        </p:nvCxnSpPr>
        <p:spPr>
          <a:xfrm flipV="1">
            <a:off x="4816019" y="4042594"/>
            <a:ext cx="335794" cy="1139719"/>
          </a:xfrm>
          <a:prstGeom prst="bentConnector3">
            <a:avLst>
              <a:gd name="adj1" fmla="val 5000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FB732E46-B793-EE46-9BB1-AA0274FC965F}"/>
              </a:ext>
            </a:extLst>
          </p:cNvPr>
          <p:cNvCxnSpPr>
            <a:cxnSpLocks/>
            <a:stCxn id="557" idx="2"/>
            <a:endCxn id="558" idx="0"/>
          </p:cNvCxnSpPr>
          <p:nvPr/>
        </p:nvCxnSpPr>
        <p:spPr>
          <a:xfrm>
            <a:off x="5751775" y="4611901"/>
            <a:ext cx="2924" cy="31894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9DCDBF81-9FC4-ED41-9889-8922F31EEDDF}"/>
              </a:ext>
            </a:extLst>
          </p:cNvPr>
          <p:cNvSpPr txBox="1"/>
          <p:nvPr/>
        </p:nvSpPr>
        <p:spPr>
          <a:xfrm>
            <a:off x="4047554" y="2576787"/>
            <a:ext cx="2482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specific SRE</a:t>
            </a:r>
          </a:p>
        </p:txBody>
      </p:sp>
      <p:sp>
        <p:nvSpPr>
          <p:cNvPr id="357" name="Rounded Rectangle 356">
            <a:extLst>
              <a:ext uri="{FF2B5EF4-FFF2-40B4-BE49-F238E27FC236}">
                <a16:creationId xmlns:a16="http://schemas.microsoft.com/office/drawing/2014/main" id="{7F7F409F-510A-CF45-9F04-9AD5F135BFB0}"/>
              </a:ext>
            </a:extLst>
          </p:cNvPr>
          <p:cNvSpPr/>
          <p:nvPr/>
        </p:nvSpPr>
        <p:spPr>
          <a:xfrm>
            <a:off x="3674611" y="1357405"/>
            <a:ext cx="822944" cy="928367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EA79ABE-1324-874D-BD46-7DFA6141AFD7}"/>
              </a:ext>
            </a:extLst>
          </p:cNvPr>
          <p:cNvGrpSpPr/>
          <p:nvPr/>
        </p:nvGrpSpPr>
        <p:grpSpPr>
          <a:xfrm>
            <a:off x="4191026" y="148966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59" name="Graphic 358" descr="Monitor">
              <a:extLst>
                <a:ext uri="{FF2B5EF4-FFF2-40B4-BE49-F238E27FC236}">
                  <a16:creationId xmlns:a16="http://schemas.microsoft.com/office/drawing/2014/main" id="{2740F31C-E706-B74D-887B-41274C727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0" name="Graphic 359" descr="Cloud">
              <a:extLst>
                <a:ext uri="{FF2B5EF4-FFF2-40B4-BE49-F238E27FC236}">
                  <a16:creationId xmlns:a16="http://schemas.microsoft.com/office/drawing/2014/main" id="{ACA33482-93C1-7947-881A-FBDF8728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57F1FA-0C15-C545-A438-7DCCE6D54EA4}"/>
              </a:ext>
            </a:extLst>
          </p:cNvPr>
          <p:cNvGrpSpPr/>
          <p:nvPr/>
        </p:nvGrpSpPr>
        <p:grpSpPr>
          <a:xfrm>
            <a:off x="4191026" y="180430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2" name="Graphic 361" descr="Monitor">
              <a:extLst>
                <a:ext uri="{FF2B5EF4-FFF2-40B4-BE49-F238E27FC236}">
                  <a16:creationId xmlns:a16="http://schemas.microsoft.com/office/drawing/2014/main" id="{6C48B3B3-BF2C-E240-A6FD-9435709E8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63" name="Graphic 362" descr="Cloud">
              <a:extLst>
                <a:ext uri="{FF2B5EF4-FFF2-40B4-BE49-F238E27FC236}">
                  <a16:creationId xmlns:a16="http://schemas.microsoft.com/office/drawing/2014/main" id="{32BFEC31-A00B-2E46-BA0B-D2701F4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FB4AB48-47CB-484E-A8B6-9658278C2DE8}"/>
              </a:ext>
            </a:extLst>
          </p:cNvPr>
          <p:cNvGrpSpPr/>
          <p:nvPr/>
        </p:nvGrpSpPr>
        <p:grpSpPr>
          <a:xfrm>
            <a:off x="3717145" y="1477814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800F572-7E33-004D-84C2-9DCCF774318D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69" name="Graphic 368" descr="Monitor">
                <a:extLst>
                  <a:ext uri="{FF2B5EF4-FFF2-40B4-BE49-F238E27FC236}">
                    <a16:creationId xmlns:a16="http://schemas.microsoft.com/office/drawing/2014/main" id="{5B73A29B-2575-A249-B7DC-615BBD488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70" name="Graphic 369" descr="Cloud">
                <a:extLst>
                  <a:ext uri="{FF2B5EF4-FFF2-40B4-BE49-F238E27FC236}">
                    <a16:creationId xmlns:a16="http://schemas.microsoft.com/office/drawing/2014/main" id="{DDB6B91E-4F55-854D-A9B7-3DE007D8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66" name="Graphic 365" descr="Database">
              <a:extLst>
                <a:ext uri="{FF2B5EF4-FFF2-40B4-BE49-F238E27FC236}">
                  <a16:creationId xmlns:a16="http://schemas.microsoft.com/office/drawing/2014/main" id="{667A122E-B12B-A44C-B8EA-2C4D1D8E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6CDF52C-4CE1-A146-BEAF-36DC4CC170DD}"/>
              </a:ext>
            </a:extLst>
          </p:cNvPr>
          <p:cNvGrpSpPr/>
          <p:nvPr/>
        </p:nvGrpSpPr>
        <p:grpSpPr>
          <a:xfrm>
            <a:off x="3893345" y="1794149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4" name="Graphic 373" descr="Monitor">
              <a:extLst>
                <a:ext uri="{FF2B5EF4-FFF2-40B4-BE49-F238E27FC236}">
                  <a16:creationId xmlns:a16="http://schemas.microsoft.com/office/drawing/2014/main" id="{E13A7F35-40BB-3949-9995-D6429F3C3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5" name="Graphic 374" descr="Cloud">
              <a:extLst>
                <a:ext uri="{FF2B5EF4-FFF2-40B4-BE49-F238E27FC236}">
                  <a16:creationId xmlns:a16="http://schemas.microsoft.com/office/drawing/2014/main" id="{B2FD3FD9-3962-B54B-8FB7-52B9151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76" name="Rounded Rectangle 375">
            <a:extLst>
              <a:ext uri="{FF2B5EF4-FFF2-40B4-BE49-F238E27FC236}">
                <a16:creationId xmlns:a16="http://schemas.microsoft.com/office/drawing/2014/main" id="{CA659940-9965-C745-9CCD-4DDA8395B04C}"/>
              </a:ext>
            </a:extLst>
          </p:cNvPr>
          <p:cNvSpPr/>
          <p:nvPr/>
        </p:nvSpPr>
        <p:spPr>
          <a:xfrm>
            <a:off x="4812439" y="1353871"/>
            <a:ext cx="822944" cy="93190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05441CD-4B6B-7C41-BE12-7EFC4262902E}"/>
              </a:ext>
            </a:extLst>
          </p:cNvPr>
          <p:cNvGrpSpPr/>
          <p:nvPr/>
        </p:nvGrpSpPr>
        <p:grpSpPr>
          <a:xfrm>
            <a:off x="5328854" y="1486125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78" name="Graphic 377" descr="Monitor">
              <a:extLst>
                <a:ext uri="{FF2B5EF4-FFF2-40B4-BE49-F238E27FC236}">
                  <a16:creationId xmlns:a16="http://schemas.microsoft.com/office/drawing/2014/main" id="{4505F894-BC4F-8C48-A64E-A5991700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79" name="Graphic 378" descr="Cloud">
              <a:extLst>
                <a:ext uri="{FF2B5EF4-FFF2-40B4-BE49-F238E27FC236}">
                  <a16:creationId xmlns:a16="http://schemas.microsoft.com/office/drawing/2014/main" id="{0713BFC3-EC96-774C-BCAE-83DC200D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A771B2B-145D-7E49-9F49-1645A41A2FBE}"/>
              </a:ext>
            </a:extLst>
          </p:cNvPr>
          <p:cNvGrpSpPr/>
          <p:nvPr/>
        </p:nvGrpSpPr>
        <p:grpSpPr>
          <a:xfrm>
            <a:off x="5328854" y="1800770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81" name="Graphic 380" descr="Monitor">
              <a:extLst>
                <a:ext uri="{FF2B5EF4-FFF2-40B4-BE49-F238E27FC236}">
                  <a16:creationId xmlns:a16="http://schemas.microsoft.com/office/drawing/2014/main" id="{C4A219CA-4FEF-4746-8E22-EA229D09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82" name="Graphic 381" descr="Cloud">
              <a:extLst>
                <a:ext uri="{FF2B5EF4-FFF2-40B4-BE49-F238E27FC236}">
                  <a16:creationId xmlns:a16="http://schemas.microsoft.com/office/drawing/2014/main" id="{F7152F99-9EF8-6149-AAB1-8383524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A4EC825E-E642-F242-9781-67A89B9A2B5B}"/>
              </a:ext>
            </a:extLst>
          </p:cNvPr>
          <p:cNvGrpSpPr/>
          <p:nvPr/>
        </p:nvGrpSpPr>
        <p:grpSpPr>
          <a:xfrm>
            <a:off x="4854973" y="1474279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69FD942-4E09-624D-9E58-2DD8C353C4CC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388" name="Graphic 387" descr="Monitor">
                <a:extLst>
                  <a:ext uri="{FF2B5EF4-FFF2-40B4-BE49-F238E27FC236}">
                    <a16:creationId xmlns:a16="http://schemas.microsoft.com/office/drawing/2014/main" id="{95E455E1-D100-6B43-904D-6E2E4A60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389" name="Graphic 388" descr="Cloud">
                <a:extLst>
                  <a:ext uri="{FF2B5EF4-FFF2-40B4-BE49-F238E27FC236}">
                    <a16:creationId xmlns:a16="http://schemas.microsoft.com/office/drawing/2014/main" id="{175292F7-AF45-8342-B73A-A1B1984F5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385" name="Graphic 384" descr="Database">
              <a:extLst>
                <a:ext uri="{FF2B5EF4-FFF2-40B4-BE49-F238E27FC236}">
                  <a16:creationId xmlns:a16="http://schemas.microsoft.com/office/drawing/2014/main" id="{6DEF96B2-48FC-5D4C-B811-E2EF8EA7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B9FBFFF-3DD9-1346-A8CE-34BF5415A467}"/>
              </a:ext>
            </a:extLst>
          </p:cNvPr>
          <p:cNvGrpSpPr/>
          <p:nvPr/>
        </p:nvGrpSpPr>
        <p:grpSpPr>
          <a:xfrm>
            <a:off x="5031173" y="1790614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3" name="Graphic 392" descr="Monitor">
              <a:extLst>
                <a:ext uri="{FF2B5EF4-FFF2-40B4-BE49-F238E27FC236}">
                  <a16:creationId xmlns:a16="http://schemas.microsoft.com/office/drawing/2014/main" id="{86108B85-9241-7942-9E4B-8C37CB6AE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4" name="Graphic 393" descr="Cloud">
              <a:extLst>
                <a:ext uri="{FF2B5EF4-FFF2-40B4-BE49-F238E27FC236}">
                  <a16:creationId xmlns:a16="http://schemas.microsoft.com/office/drawing/2014/main" id="{D4580DD2-FEA4-C445-B981-DD5D889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5EB3EE29-1A46-6340-A651-8900ECDE939B}"/>
              </a:ext>
            </a:extLst>
          </p:cNvPr>
          <p:cNvSpPr/>
          <p:nvPr/>
        </p:nvSpPr>
        <p:spPr>
          <a:xfrm>
            <a:off x="5930976" y="1347273"/>
            <a:ext cx="822944" cy="93711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2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A3AA4F2-235D-284B-B008-A37EC0CB1BB9}"/>
              </a:ext>
            </a:extLst>
          </p:cNvPr>
          <p:cNvGrpSpPr/>
          <p:nvPr/>
        </p:nvGrpSpPr>
        <p:grpSpPr>
          <a:xfrm>
            <a:off x="6447391" y="1479527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97" name="Graphic 396" descr="Monitor">
              <a:extLst>
                <a:ext uri="{FF2B5EF4-FFF2-40B4-BE49-F238E27FC236}">
                  <a16:creationId xmlns:a16="http://schemas.microsoft.com/office/drawing/2014/main" id="{9EF4F182-C7F6-2A4E-86D2-F7E34405C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398" name="Graphic 397" descr="Cloud">
              <a:extLst>
                <a:ext uri="{FF2B5EF4-FFF2-40B4-BE49-F238E27FC236}">
                  <a16:creationId xmlns:a16="http://schemas.microsoft.com/office/drawing/2014/main" id="{DCEA34AC-1E6C-364D-9854-089B42B1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B0F223C-AF52-8C49-B354-E40BC9C105A4}"/>
              </a:ext>
            </a:extLst>
          </p:cNvPr>
          <p:cNvGrpSpPr/>
          <p:nvPr/>
        </p:nvGrpSpPr>
        <p:grpSpPr>
          <a:xfrm>
            <a:off x="6447391" y="1794172"/>
            <a:ext cx="205634" cy="252346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00" name="Graphic 399" descr="Monitor">
              <a:extLst>
                <a:ext uri="{FF2B5EF4-FFF2-40B4-BE49-F238E27FC236}">
                  <a16:creationId xmlns:a16="http://schemas.microsoft.com/office/drawing/2014/main" id="{B68B9016-F766-214B-9B20-8A96A388B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01" name="Graphic 400" descr="Cloud">
              <a:extLst>
                <a:ext uri="{FF2B5EF4-FFF2-40B4-BE49-F238E27FC236}">
                  <a16:creationId xmlns:a16="http://schemas.microsoft.com/office/drawing/2014/main" id="{0EB15AE1-BA6F-9348-8049-EA288D57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4F45581-8FA4-514D-A46F-25AA6C49D124}"/>
              </a:ext>
            </a:extLst>
          </p:cNvPr>
          <p:cNvGrpSpPr/>
          <p:nvPr/>
        </p:nvGrpSpPr>
        <p:grpSpPr>
          <a:xfrm>
            <a:off x="5973510" y="1467681"/>
            <a:ext cx="366177" cy="262144"/>
            <a:chOff x="8610080" y="22383787"/>
            <a:chExt cx="1469162" cy="80497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D8DBBBF3-82CD-7342-9FF7-F285715A571F}"/>
                </a:ext>
              </a:extLst>
            </p:cNvPr>
            <p:cNvGrpSpPr/>
            <p:nvPr/>
          </p:nvGrpSpPr>
          <p:grpSpPr>
            <a:xfrm>
              <a:off x="9285540" y="22395060"/>
              <a:ext cx="793702" cy="793705"/>
              <a:chOff x="12411511" y="20097106"/>
              <a:chExt cx="793704" cy="793704"/>
            </a:xfrm>
            <a:grpFill/>
          </p:grpSpPr>
          <p:pic>
            <p:nvPicPr>
              <p:cNvPr id="407" name="Graphic 406" descr="Monitor">
                <a:extLst>
                  <a:ext uri="{FF2B5EF4-FFF2-40B4-BE49-F238E27FC236}">
                    <a16:creationId xmlns:a16="http://schemas.microsoft.com/office/drawing/2014/main" id="{CF749C55-8C79-4245-8AFC-55BE1D5B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08" name="Graphic 407" descr="Cloud">
                <a:extLst>
                  <a:ext uri="{FF2B5EF4-FFF2-40B4-BE49-F238E27FC236}">
                    <a16:creationId xmlns:a16="http://schemas.microsoft.com/office/drawing/2014/main" id="{2D30DC92-5E06-3447-A53F-8B4D400EE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pic>
          <p:nvPicPr>
            <p:cNvPr id="404" name="Graphic 403" descr="Database">
              <a:extLst>
                <a:ext uri="{FF2B5EF4-FFF2-40B4-BE49-F238E27FC236}">
                  <a16:creationId xmlns:a16="http://schemas.microsoft.com/office/drawing/2014/main" id="{A26F70ED-524C-894A-B6D0-E67CAC41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0080" y="22383787"/>
              <a:ext cx="741584" cy="741584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1077FEB-14CC-024A-B71A-182EBA918695}"/>
              </a:ext>
            </a:extLst>
          </p:cNvPr>
          <p:cNvGrpSpPr/>
          <p:nvPr/>
        </p:nvGrpSpPr>
        <p:grpSpPr>
          <a:xfrm>
            <a:off x="6149710" y="1784016"/>
            <a:ext cx="210956" cy="290074"/>
            <a:chOff x="12411511" y="20097106"/>
            <a:chExt cx="793704" cy="793704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412" name="Graphic 411" descr="Monitor">
              <a:extLst>
                <a:ext uri="{FF2B5EF4-FFF2-40B4-BE49-F238E27FC236}">
                  <a16:creationId xmlns:a16="http://schemas.microsoft.com/office/drawing/2014/main" id="{92861683-ACE9-3949-BA4A-4CA11910B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05"/>
            <a:stretch/>
          </p:blipFill>
          <p:spPr>
            <a:xfrm>
              <a:off x="12411511" y="20097106"/>
              <a:ext cx="793704" cy="793704"/>
            </a:xfrm>
            <a:prstGeom prst="rect">
              <a:avLst/>
            </a:prstGeom>
          </p:spPr>
        </p:pic>
        <p:pic>
          <p:nvPicPr>
            <p:cNvPr id="413" name="Graphic 412" descr="Cloud">
              <a:extLst>
                <a:ext uri="{FF2B5EF4-FFF2-40B4-BE49-F238E27FC236}">
                  <a16:creationId xmlns:a16="http://schemas.microsoft.com/office/drawing/2014/main" id="{32AD5A53-563E-664F-8AA6-1FD2E97E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5125" y="20207812"/>
              <a:ext cx="454962" cy="454962"/>
            </a:xfrm>
            <a:prstGeom prst="rect">
              <a:avLst/>
            </a:prstGeom>
          </p:spPr>
        </p:pic>
      </p:grpSp>
      <p:cxnSp>
        <p:nvCxnSpPr>
          <p:cNvPr id="414" name="Elbow Connector 413">
            <a:extLst>
              <a:ext uri="{FF2B5EF4-FFF2-40B4-BE49-F238E27FC236}">
                <a16:creationId xmlns:a16="http://schemas.microsoft.com/office/drawing/2014/main" id="{16C50735-2897-404B-95B0-A024AB97C017}"/>
              </a:ext>
            </a:extLst>
          </p:cNvPr>
          <p:cNvCxnSpPr>
            <a:cxnSpLocks/>
            <a:stCxn id="424" idx="3"/>
            <a:endCxn id="316" idx="0"/>
          </p:cNvCxnSpPr>
          <p:nvPr/>
        </p:nvCxnSpPr>
        <p:spPr>
          <a:xfrm>
            <a:off x="2648175" y="5181334"/>
            <a:ext cx="1112900" cy="19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lbow Connector 414">
            <a:extLst>
              <a:ext uri="{FF2B5EF4-FFF2-40B4-BE49-F238E27FC236}">
                <a16:creationId xmlns:a16="http://schemas.microsoft.com/office/drawing/2014/main" id="{35566AB8-735A-CC4D-9519-65C13C52AC28}"/>
              </a:ext>
            </a:extLst>
          </p:cNvPr>
          <p:cNvCxnSpPr>
            <a:cxnSpLocks/>
            <a:endCxn id="431" idx="6"/>
          </p:cNvCxnSpPr>
          <p:nvPr/>
        </p:nvCxnSpPr>
        <p:spPr>
          <a:xfrm rot="5400000">
            <a:off x="2842949" y="2935816"/>
            <a:ext cx="275901" cy="1912284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06975A26-D16E-3C4E-B412-F880A7ED1EC7}"/>
              </a:ext>
            </a:extLst>
          </p:cNvPr>
          <p:cNvSpPr txBox="1"/>
          <p:nvPr/>
        </p:nvSpPr>
        <p:spPr>
          <a:xfrm>
            <a:off x="3757025" y="697388"/>
            <a:ext cx="299371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2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per-project Secure Research Environments (SREs) </a:t>
            </a:r>
          </a:p>
        </p:txBody>
      </p:sp>
      <p:cxnSp>
        <p:nvCxnSpPr>
          <p:cNvPr id="417" name="Elbow Connector 416">
            <a:extLst>
              <a:ext uri="{FF2B5EF4-FFF2-40B4-BE49-F238E27FC236}">
                <a16:creationId xmlns:a16="http://schemas.microsoft.com/office/drawing/2014/main" id="{51012B79-4E6B-AC40-9D70-55BEC8B5DB7F}"/>
              </a:ext>
            </a:extLst>
          </p:cNvPr>
          <p:cNvCxnSpPr>
            <a:cxnSpLocks/>
            <a:stCxn id="297" idx="3"/>
            <a:endCxn id="543" idx="1"/>
          </p:cNvCxnSpPr>
          <p:nvPr/>
        </p:nvCxnSpPr>
        <p:spPr>
          <a:xfrm flipV="1">
            <a:off x="6667587" y="1922143"/>
            <a:ext cx="1461778" cy="2426407"/>
          </a:xfrm>
          <a:prstGeom prst="bentConnector3">
            <a:avLst>
              <a:gd name="adj1" fmla="val 3463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lbow Connector 417">
            <a:extLst>
              <a:ext uri="{FF2B5EF4-FFF2-40B4-BE49-F238E27FC236}">
                <a16:creationId xmlns:a16="http://schemas.microsoft.com/office/drawing/2014/main" id="{F6E54D0F-E099-D343-8900-D48B206FD333}"/>
              </a:ext>
            </a:extLst>
          </p:cNvPr>
          <p:cNvCxnSpPr>
            <a:cxnSpLocks/>
            <a:stCxn id="297" idx="3"/>
            <a:endCxn id="515" idx="1"/>
          </p:cNvCxnSpPr>
          <p:nvPr/>
        </p:nvCxnSpPr>
        <p:spPr>
          <a:xfrm flipV="1">
            <a:off x="6667585" y="2927614"/>
            <a:ext cx="1491482" cy="1420936"/>
          </a:xfrm>
          <a:prstGeom prst="bentConnector3">
            <a:avLst>
              <a:gd name="adj1" fmla="val 3403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Elbow Connector 418">
            <a:extLst>
              <a:ext uri="{FF2B5EF4-FFF2-40B4-BE49-F238E27FC236}">
                <a16:creationId xmlns:a16="http://schemas.microsoft.com/office/drawing/2014/main" id="{AB0E71DE-F3F8-E245-8117-70983E495FC2}"/>
              </a:ext>
            </a:extLst>
          </p:cNvPr>
          <p:cNvCxnSpPr>
            <a:cxnSpLocks/>
            <a:stCxn id="297" idx="3"/>
            <a:endCxn id="487" idx="1"/>
          </p:cNvCxnSpPr>
          <p:nvPr/>
        </p:nvCxnSpPr>
        <p:spPr>
          <a:xfrm flipV="1">
            <a:off x="6667585" y="3923071"/>
            <a:ext cx="1479350" cy="425479"/>
          </a:xfrm>
          <a:prstGeom prst="bentConnector3">
            <a:avLst>
              <a:gd name="adj1" fmla="val 34362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EB677728-C72A-8F4F-B697-7A7436127674}"/>
              </a:ext>
            </a:extLst>
          </p:cNvPr>
          <p:cNvCxnSpPr>
            <a:cxnSpLocks/>
            <a:stCxn id="297" idx="3"/>
            <a:endCxn id="576" idx="1"/>
          </p:cNvCxnSpPr>
          <p:nvPr/>
        </p:nvCxnSpPr>
        <p:spPr>
          <a:xfrm>
            <a:off x="6667587" y="4348550"/>
            <a:ext cx="1718273" cy="981188"/>
          </a:xfrm>
          <a:prstGeom prst="bentConnector3">
            <a:avLst>
              <a:gd name="adj1" fmla="val 295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F7188FC-1C15-4C4F-9CBC-402E074E0C7B}"/>
              </a:ext>
            </a:extLst>
          </p:cNvPr>
          <p:cNvGrpSpPr/>
          <p:nvPr/>
        </p:nvGrpSpPr>
        <p:grpSpPr>
          <a:xfrm>
            <a:off x="1941152" y="4992337"/>
            <a:ext cx="1020369" cy="916256"/>
            <a:chOff x="8594664" y="22405326"/>
            <a:chExt cx="2142538" cy="1923925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FD2FE07-9520-984F-A301-CC0F5FDB8693}"/>
                </a:ext>
              </a:extLst>
            </p:cNvPr>
            <p:cNvGrpSpPr/>
            <p:nvPr/>
          </p:nvGrpSpPr>
          <p:grpSpPr>
            <a:xfrm>
              <a:off x="9285539" y="22405326"/>
              <a:ext cx="793704" cy="793704"/>
              <a:chOff x="12411511" y="20107372"/>
              <a:chExt cx="793704" cy="793704"/>
            </a:xfrm>
            <a:grpFill/>
          </p:grpSpPr>
          <p:pic>
            <p:nvPicPr>
              <p:cNvPr id="424" name="Graphic 423" descr="Monitor">
                <a:extLst>
                  <a:ext uri="{FF2B5EF4-FFF2-40B4-BE49-F238E27FC236}">
                    <a16:creationId xmlns:a16="http://schemas.microsoft.com/office/drawing/2014/main" id="{A9274DC0-943D-9B49-9967-F25198BB4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2005"/>
              <a:stretch/>
            </p:blipFill>
            <p:spPr>
              <a:xfrm>
                <a:off x="12411511" y="20107372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425" name="Graphic 424" descr="Cloud">
                <a:extLst>
                  <a:ext uri="{FF2B5EF4-FFF2-40B4-BE49-F238E27FC236}">
                    <a16:creationId xmlns:a16="http://schemas.microsoft.com/office/drawing/2014/main" id="{49B490F9-AB06-8A4A-8522-E8573D438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85125" y="20217644"/>
                <a:ext cx="454962" cy="454962"/>
              </a:xfrm>
              <a:prstGeom prst="rect">
                <a:avLst/>
              </a:prstGeom>
            </p:spPr>
          </p:pic>
        </p:grp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6F4D6CB-74EF-B743-A30E-18D36A6BCB85}"/>
                </a:ext>
              </a:extLst>
            </p:cNvPr>
            <p:cNvSpPr txBox="1"/>
            <p:nvPr/>
          </p:nvSpPr>
          <p:spPr>
            <a:xfrm>
              <a:off x="8594664" y="23027441"/>
              <a:ext cx="2142538" cy="13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access controls</a:t>
              </a:r>
            </a:p>
          </p:txBody>
        </p:sp>
      </p:grpSp>
      <p:cxnSp>
        <p:nvCxnSpPr>
          <p:cNvPr id="426" name="Elbow Connector 425">
            <a:extLst>
              <a:ext uri="{FF2B5EF4-FFF2-40B4-BE49-F238E27FC236}">
                <a16:creationId xmlns:a16="http://schemas.microsoft.com/office/drawing/2014/main" id="{5E38F4AF-FD9A-044C-BB1F-B833B52E801D}"/>
              </a:ext>
            </a:extLst>
          </p:cNvPr>
          <p:cNvCxnSpPr>
            <a:cxnSpLocks/>
            <a:stCxn id="450" idx="2"/>
            <a:endCxn id="560" idx="0"/>
          </p:cNvCxnSpPr>
          <p:nvPr/>
        </p:nvCxnSpPr>
        <p:spPr>
          <a:xfrm rot="16200000" flipH="1">
            <a:off x="2125697" y="2154612"/>
            <a:ext cx="1831558" cy="1430297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3F6BA00-F854-154B-9F52-21CB69B53DC7}"/>
              </a:ext>
            </a:extLst>
          </p:cNvPr>
          <p:cNvGrpSpPr/>
          <p:nvPr/>
        </p:nvGrpSpPr>
        <p:grpSpPr>
          <a:xfrm>
            <a:off x="1042625" y="3585964"/>
            <a:ext cx="1025284" cy="1244986"/>
            <a:chOff x="4185519" y="23909707"/>
            <a:chExt cx="2152860" cy="2614183"/>
          </a:xfrm>
        </p:grpSpPr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783D215A-88C3-8647-A456-69AC81F6559C}"/>
                </a:ext>
              </a:extLst>
            </p:cNvPr>
            <p:cNvSpPr txBox="1"/>
            <p:nvPr/>
          </p:nvSpPr>
          <p:spPr>
            <a:xfrm>
              <a:off x="4185519" y="25899305"/>
              <a:ext cx="2152860" cy="62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1"/>
                  </a:solidFill>
                </a:rPr>
                <a:t>Data Egress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BBB88971-5A96-6846-A931-C4228E7F1682}"/>
                </a:ext>
              </a:extLst>
            </p:cNvPr>
            <p:cNvGrpSpPr/>
            <p:nvPr/>
          </p:nvGrpSpPr>
          <p:grpSpPr>
            <a:xfrm>
              <a:off x="4300011" y="23909707"/>
              <a:ext cx="1947758" cy="1864355"/>
              <a:chOff x="1388265" y="29251599"/>
              <a:chExt cx="1947758" cy="1864355"/>
            </a:xfrm>
          </p:grpSpPr>
          <p:pic>
            <p:nvPicPr>
              <p:cNvPr id="430" name="Graphic 429" descr="Web design">
                <a:extLst>
                  <a:ext uri="{FF2B5EF4-FFF2-40B4-BE49-F238E27FC236}">
                    <a16:creationId xmlns:a16="http://schemas.microsoft.com/office/drawing/2014/main" id="{20769B8C-380D-F54A-A975-9ADA8EA17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983871" y="3029007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039372A3-7360-D04D-9C72-95CFDB4ADA3F}"/>
                  </a:ext>
                </a:extLst>
              </p:cNvPr>
              <p:cNvSpPr/>
              <p:nvPr/>
            </p:nvSpPr>
            <p:spPr>
              <a:xfrm>
                <a:off x="1388265" y="29251599"/>
                <a:ext cx="1947758" cy="1864355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2" name="Graphic 431" descr="Database">
                <a:extLst>
                  <a:ext uri="{FF2B5EF4-FFF2-40B4-BE49-F238E27FC236}">
                    <a16:creationId xmlns:a16="http://schemas.microsoft.com/office/drawing/2014/main" id="{D54F60FE-91B2-064D-82E1-9AEC88855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598254" y="29549256"/>
                <a:ext cx="741584" cy="741584"/>
              </a:xfrm>
              <a:prstGeom prst="rect">
                <a:avLst/>
              </a:prstGeom>
            </p:spPr>
          </p:pic>
          <p:pic>
            <p:nvPicPr>
              <p:cNvPr id="433" name="Graphic 432" descr="Document">
                <a:extLst>
                  <a:ext uri="{FF2B5EF4-FFF2-40B4-BE49-F238E27FC236}">
                    <a16:creationId xmlns:a16="http://schemas.microsoft.com/office/drawing/2014/main" id="{E5B69305-D8CA-D449-854A-DD5212C7F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403550" y="29549884"/>
                <a:ext cx="761456" cy="761456"/>
              </a:xfrm>
              <a:prstGeom prst="rect">
                <a:avLst/>
              </a:prstGeom>
            </p:spPr>
          </p:pic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70FD5BF-6BAD-B743-8386-789137169214}"/>
              </a:ext>
            </a:extLst>
          </p:cNvPr>
          <p:cNvGrpSpPr/>
          <p:nvPr/>
        </p:nvGrpSpPr>
        <p:grpSpPr>
          <a:xfrm>
            <a:off x="2117721" y="4107107"/>
            <a:ext cx="1220103" cy="569575"/>
            <a:chOff x="4930224" y="32154496"/>
            <a:chExt cx="2561933" cy="1195977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1E2F74B-B2F5-2548-9B2F-719B79948ADD}"/>
                </a:ext>
              </a:extLst>
            </p:cNvPr>
            <p:cNvGrpSpPr/>
            <p:nvPr/>
          </p:nvGrpSpPr>
          <p:grpSpPr>
            <a:xfrm>
              <a:off x="4930224" y="32154496"/>
              <a:ext cx="941194" cy="1191357"/>
              <a:chOff x="6873424" y="18232598"/>
              <a:chExt cx="941194" cy="1191357"/>
            </a:xfrm>
          </p:grpSpPr>
          <p:pic>
            <p:nvPicPr>
              <p:cNvPr id="442" name="Graphic 441" descr="User">
                <a:extLst>
                  <a:ext uri="{FF2B5EF4-FFF2-40B4-BE49-F238E27FC236}">
                    <a16:creationId xmlns:a16="http://schemas.microsoft.com/office/drawing/2014/main" id="{E2078D22-2ACE-474D-9B76-9A9041FE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CCF6B82A-0710-5947-9100-1B27B66CA7A8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DPR</a:t>
                </a:r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ABD88296-3006-0642-A448-597C50103190}"/>
                </a:ext>
              </a:extLst>
            </p:cNvPr>
            <p:cNvGrpSpPr/>
            <p:nvPr/>
          </p:nvGrpSpPr>
          <p:grpSpPr>
            <a:xfrm>
              <a:off x="5752148" y="32159116"/>
              <a:ext cx="941194" cy="1191357"/>
              <a:chOff x="6873424" y="18232598"/>
              <a:chExt cx="941194" cy="1191357"/>
            </a:xfrm>
          </p:grpSpPr>
          <p:pic>
            <p:nvPicPr>
              <p:cNvPr id="440" name="Graphic 439" descr="User">
                <a:extLst>
                  <a:ext uri="{FF2B5EF4-FFF2-40B4-BE49-F238E27FC236}">
                    <a16:creationId xmlns:a16="http://schemas.microsoft.com/office/drawing/2014/main" id="{AAC62D33-277A-654D-8981-364465E32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DA5EDC06-69BE-D84B-906C-76ED18D6DD3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INV</a:t>
                </a: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C446DF6-6868-7A4D-89B9-BBDA6A0C9101}"/>
                </a:ext>
              </a:extLst>
            </p:cNvPr>
            <p:cNvGrpSpPr/>
            <p:nvPr/>
          </p:nvGrpSpPr>
          <p:grpSpPr>
            <a:xfrm>
              <a:off x="6550963" y="32157550"/>
              <a:ext cx="941194" cy="1191357"/>
              <a:chOff x="6873424" y="18232598"/>
              <a:chExt cx="941194" cy="1191357"/>
            </a:xfrm>
          </p:grpSpPr>
          <p:pic>
            <p:nvPicPr>
              <p:cNvPr id="438" name="Graphic 437" descr="User">
                <a:extLst>
                  <a:ext uri="{FF2B5EF4-FFF2-40B4-BE49-F238E27FC236}">
                    <a16:creationId xmlns:a16="http://schemas.microsoft.com/office/drawing/2014/main" id="{EB82C9CE-1063-7C4E-A1A7-28082806E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2D16A4C3-9B86-4E48-A1A7-8508493C2890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2DA15DC-EFF4-E74B-AC28-2812F03C947C}"/>
              </a:ext>
            </a:extLst>
          </p:cNvPr>
          <p:cNvGrpSpPr/>
          <p:nvPr/>
        </p:nvGrpSpPr>
        <p:grpSpPr>
          <a:xfrm>
            <a:off x="1505642" y="948850"/>
            <a:ext cx="1657473" cy="1005132"/>
            <a:chOff x="6149407" y="16233238"/>
            <a:chExt cx="3480311" cy="2110544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B4D890C-DB0D-2342-9328-6DB09847DA70}"/>
                </a:ext>
              </a:extLst>
            </p:cNvPr>
            <p:cNvGrpSpPr/>
            <p:nvPr/>
          </p:nvGrpSpPr>
          <p:grpSpPr>
            <a:xfrm>
              <a:off x="6573391" y="16611353"/>
              <a:ext cx="1024817" cy="1371305"/>
              <a:chOff x="5030000" y="14934031"/>
              <a:chExt cx="1024817" cy="1371305"/>
            </a:xfrm>
          </p:grpSpPr>
          <p:pic>
            <p:nvPicPr>
              <p:cNvPr id="454" name="Graphic 453" descr="Database">
                <a:extLst>
                  <a:ext uri="{FF2B5EF4-FFF2-40B4-BE49-F238E27FC236}">
                    <a16:creationId xmlns:a16="http://schemas.microsoft.com/office/drawing/2014/main" id="{1954E07E-C530-C74E-A641-D9339B86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137840" y="15023825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B653C65-0B30-0C42-A041-931C8610AC54}"/>
                  </a:ext>
                </a:extLst>
              </p:cNvPr>
              <p:cNvSpPr/>
              <p:nvPr/>
            </p:nvSpPr>
            <p:spPr>
              <a:xfrm>
                <a:off x="5043707" y="14934031"/>
                <a:ext cx="929850" cy="1348685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594442AA-FC9C-6B4A-ADF8-D38B1A105358}"/>
                  </a:ext>
                </a:extLst>
              </p:cNvPr>
              <p:cNvSpPr txBox="1"/>
              <p:nvPr/>
            </p:nvSpPr>
            <p:spPr>
              <a:xfrm>
                <a:off x="5030000" y="15742146"/>
                <a:ext cx="1024817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WP1</a:t>
                </a: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3D35A1-574E-E949-A051-5DCC336E64AA}"/>
                </a:ext>
              </a:extLst>
            </p:cNvPr>
            <p:cNvGrpSpPr/>
            <p:nvPr/>
          </p:nvGrpSpPr>
          <p:grpSpPr>
            <a:xfrm>
              <a:off x="6374728" y="16395819"/>
              <a:ext cx="2174418" cy="1761947"/>
              <a:chOff x="6374728" y="16395819"/>
              <a:chExt cx="2174418" cy="1761947"/>
            </a:xfrm>
          </p:grpSpPr>
          <p:pic>
            <p:nvPicPr>
              <p:cNvPr id="451" name="Graphic 450" descr="Database">
                <a:extLst>
                  <a:ext uri="{FF2B5EF4-FFF2-40B4-BE49-F238E27FC236}">
                    <a16:creationId xmlns:a16="http://schemas.microsoft.com/office/drawing/2014/main" id="{DE8840E2-A5AF-CA4A-82E4-B1DBF978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11432" y="16704764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13C049D5-2A2D-7E4F-A020-35BF3BBF213A}"/>
                  </a:ext>
                </a:extLst>
              </p:cNvPr>
              <p:cNvSpPr txBox="1"/>
              <p:nvPr/>
            </p:nvSpPr>
            <p:spPr>
              <a:xfrm>
                <a:off x="7479643" y="17437312"/>
                <a:ext cx="106950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WP2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7ABED169-D7EB-C84B-B985-0A5A7D31B739}"/>
                  </a:ext>
                </a:extLst>
              </p:cNvPr>
              <p:cNvSpPr/>
              <p:nvPr/>
            </p:nvSpPr>
            <p:spPr>
              <a:xfrm>
                <a:off x="6374728" y="16395819"/>
                <a:ext cx="2111188" cy="1761947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E199B756-D5F7-BB43-9723-82BA93560816}"/>
                </a:ext>
              </a:extLst>
            </p:cNvPr>
            <p:cNvGrpSpPr/>
            <p:nvPr/>
          </p:nvGrpSpPr>
          <p:grpSpPr>
            <a:xfrm>
              <a:off x="6149407" y="16233238"/>
              <a:ext cx="3480311" cy="2110544"/>
              <a:chOff x="6149407" y="16233238"/>
              <a:chExt cx="3480311" cy="2110544"/>
            </a:xfrm>
          </p:grpSpPr>
          <p:pic>
            <p:nvPicPr>
              <p:cNvPr id="448" name="Graphic 447" descr="Web design">
                <a:extLst>
                  <a:ext uri="{FF2B5EF4-FFF2-40B4-BE49-F238E27FC236}">
                    <a16:creationId xmlns:a16="http://schemas.microsoft.com/office/drawing/2014/main" id="{12F46FC9-0FD0-8B4B-A66F-E98351BF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8628583" y="16731658"/>
                <a:ext cx="741584" cy="741584"/>
              </a:xfrm>
              <a:prstGeom prst="rect">
                <a:avLst/>
              </a:prstGeom>
            </p:spPr>
          </p:pic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69510534-2F81-514F-9A52-42541FF7EC7D}"/>
                  </a:ext>
                </a:extLst>
              </p:cNvPr>
              <p:cNvSpPr txBox="1"/>
              <p:nvPr/>
            </p:nvSpPr>
            <p:spPr>
              <a:xfrm>
                <a:off x="8417185" y="17481351"/>
                <a:ext cx="1212533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WP3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C7E35CD5-31BE-4749-8AEC-4E6BC0CCF994}"/>
                  </a:ext>
                </a:extLst>
              </p:cNvPr>
              <p:cNvSpPr/>
              <p:nvPr/>
            </p:nvSpPr>
            <p:spPr>
              <a:xfrm>
                <a:off x="6149407" y="16233238"/>
                <a:ext cx="3446500" cy="2110544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32"/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9E9816C-453B-044B-9191-DC418F57CFD1}"/>
              </a:ext>
            </a:extLst>
          </p:cNvPr>
          <p:cNvGrpSpPr/>
          <p:nvPr/>
        </p:nvGrpSpPr>
        <p:grpSpPr>
          <a:xfrm>
            <a:off x="2577488" y="2120112"/>
            <a:ext cx="454771" cy="1563828"/>
            <a:chOff x="4221053" y="19059032"/>
            <a:chExt cx="954913" cy="3283678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54B7C8F-DC3D-E84B-829F-FC31298183ED}"/>
                </a:ext>
              </a:extLst>
            </p:cNvPr>
            <p:cNvGrpSpPr/>
            <p:nvPr/>
          </p:nvGrpSpPr>
          <p:grpSpPr>
            <a:xfrm>
              <a:off x="4234772" y="19059032"/>
              <a:ext cx="941194" cy="1191357"/>
              <a:chOff x="6873424" y="18232598"/>
              <a:chExt cx="941194" cy="1191357"/>
            </a:xfrm>
          </p:grpSpPr>
          <p:pic>
            <p:nvPicPr>
              <p:cNvPr id="465" name="Graphic 464" descr="User">
                <a:extLst>
                  <a:ext uri="{FF2B5EF4-FFF2-40B4-BE49-F238E27FC236}">
                    <a16:creationId xmlns:a16="http://schemas.microsoft.com/office/drawing/2014/main" id="{971DBC7C-1AB5-2B43-B042-9EE26E8E3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957002" y="18232598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A28166DF-E5C3-834B-9B15-D11991D2C486}"/>
                  </a:ext>
                </a:extLst>
              </p:cNvPr>
              <p:cNvSpPr txBox="1"/>
              <p:nvPr/>
            </p:nvSpPr>
            <p:spPr>
              <a:xfrm>
                <a:off x="6873424" y="18860765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DPR</a:t>
                </a: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0DFD3EF-2C3B-D845-AB5D-E9B5E482CEFF}"/>
                </a:ext>
              </a:extLst>
            </p:cNvPr>
            <p:cNvGrpSpPr/>
            <p:nvPr/>
          </p:nvGrpSpPr>
          <p:grpSpPr>
            <a:xfrm>
              <a:off x="4221053" y="20111430"/>
              <a:ext cx="941194" cy="1191357"/>
              <a:chOff x="6085366" y="19293512"/>
              <a:chExt cx="941194" cy="1191357"/>
            </a:xfrm>
          </p:grpSpPr>
          <p:pic>
            <p:nvPicPr>
              <p:cNvPr id="463" name="Graphic 462" descr="User">
                <a:extLst>
                  <a:ext uri="{FF2B5EF4-FFF2-40B4-BE49-F238E27FC236}">
                    <a16:creationId xmlns:a16="http://schemas.microsoft.com/office/drawing/2014/main" id="{8FDCFB5D-63A7-0843-9BB5-2C03D5C0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168944" y="19293512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C5243370-D2AA-CF41-A878-4814D05B58FD}"/>
                  </a:ext>
                </a:extLst>
              </p:cNvPr>
              <p:cNvSpPr txBox="1"/>
              <p:nvPr/>
            </p:nvSpPr>
            <p:spPr>
              <a:xfrm>
                <a:off x="6085366" y="19921679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INV</a:t>
                </a: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AF041B4-767A-AB41-AA54-6B3A094A9AEA}"/>
                </a:ext>
              </a:extLst>
            </p:cNvPr>
            <p:cNvGrpSpPr/>
            <p:nvPr/>
          </p:nvGrpSpPr>
          <p:grpSpPr>
            <a:xfrm>
              <a:off x="4234772" y="21151353"/>
              <a:ext cx="941194" cy="1191357"/>
              <a:chOff x="5258032" y="20345077"/>
              <a:chExt cx="941194" cy="1191357"/>
            </a:xfrm>
          </p:grpSpPr>
          <p:pic>
            <p:nvPicPr>
              <p:cNvPr id="461" name="Graphic 460" descr="User">
                <a:extLst>
                  <a:ext uri="{FF2B5EF4-FFF2-40B4-BE49-F238E27FC236}">
                    <a16:creationId xmlns:a16="http://schemas.microsoft.com/office/drawing/2014/main" id="{9B930FD5-BD3B-A94C-BBDB-04B483DE5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341610" y="20345077"/>
                <a:ext cx="735290" cy="735290"/>
              </a:xfrm>
              <a:prstGeom prst="rect">
                <a:avLst/>
              </a:prstGeom>
            </p:spPr>
          </p:pic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CD08419-762E-114F-815D-7FF35A08017F}"/>
                  </a:ext>
                </a:extLst>
              </p:cNvPr>
              <p:cNvSpPr txBox="1"/>
              <p:nvPr/>
            </p:nvSpPr>
            <p:spPr>
              <a:xfrm>
                <a:off x="5258032" y="20973244"/>
                <a:ext cx="94119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bg1"/>
                    </a:solidFill>
                  </a:rPr>
                  <a:t>REF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94C440B-60D9-3543-A331-500214CB42F7}"/>
              </a:ext>
            </a:extLst>
          </p:cNvPr>
          <p:cNvGrpSpPr/>
          <p:nvPr/>
        </p:nvGrpSpPr>
        <p:grpSpPr>
          <a:xfrm>
            <a:off x="7660717" y="3391846"/>
            <a:ext cx="3272196" cy="902634"/>
            <a:chOff x="19087647" y="22880863"/>
            <a:chExt cx="6870855" cy="1895322"/>
          </a:xfrm>
        </p:grpSpPr>
        <p:pic>
          <p:nvPicPr>
            <p:cNvPr id="468" name="Graphic 467" descr="Cloud">
              <a:extLst>
                <a:ext uri="{FF2B5EF4-FFF2-40B4-BE49-F238E27FC236}">
                  <a16:creationId xmlns:a16="http://schemas.microsoft.com/office/drawing/2014/main" id="{BEEAF7AB-9451-A444-B0ED-FE0801FA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AA94F7-B97A-DF4D-A30D-DDDF3CAE638C}"/>
                </a:ext>
              </a:extLst>
            </p:cNvPr>
            <p:cNvSpPr txBox="1"/>
            <p:nvPr/>
          </p:nvSpPr>
          <p:spPr>
            <a:xfrm>
              <a:off x="24146922" y="22880863"/>
              <a:ext cx="1579761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 all packages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DE799F8-A2F2-6A45-A5F2-7A2D632CC38A}"/>
                </a:ext>
              </a:extLst>
            </p:cNvPr>
            <p:cNvSpPr txBox="1"/>
            <p:nvPr/>
          </p:nvSpPr>
          <p:spPr>
            <a:xfrm>
              <a:off x="24048968" y="24212996"/>
              <a:ext cx="19095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4787ED-2266-A949-A8E5-97DDA81B755A}"/>
                </a:ext>
              </a:extLst>
            </p:cNvPr>
            <p:cNvCxnSpPr>
              <a:cxnSpLocks/>
              <a:stCxn id="483" idx="3"/>
              <a:endCxn id="468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740043B0-7915-6D4F-B378-95C6D12B9771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3025E597-91C7-784E-8157-E711A0C014D1}"/>
                </a:ext>
              </a:extLst>
            </p:cNvPr>
            <p:cNvCxnSpPr>
              <a:cxnSpLocks/>
              <a:stCxn id="483" idx="1"/>
              <a:endCxn id="487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658396D8-C0C0-B144-91CF-2E8C1D3BD1F6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258952B-F4DB-414A-8D47-3333473E3FD2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2 Mirrors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1643B25-4441-8140-8C89-B079186DEF5A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493" name="Round Same-side Corner of Rectangle 492">
                <a:extLst>
                  <a:ext uri="{FF2B5EF4-FFF2-40B4-BE49-F238E27FC236}">
                    <a16:creationId xmlns:a16="http://schemas.microsoft.com/office/drawing/2014/main" id="{501088B4-7B12-B54B-9655-C04955155E37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4" name="Graphic 493" descr="Lock">
                <a:extLst>
                  <a:ext uri="{FF2B5EF4-FFF2-40B4-BE49-F238E27FC236}">
                    <a16:creationId xmlns:a16="http://schemas.microsoft.com/office/drawing/2014/main" id="{0ECC64DC-3B54-154D-8120-DF2D0242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77D307E2-5073-A149-8712-97CFCECE472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491" name="Round Same-side Corner of Rectangle 490">
                <a:extLst>
                  <a:ext uri="{FF2B5EF4-FFF2-40B4-BE49-F238E27FC236}">
                    <a16:creationId xmlns:a16="http://schemas.microsoft.com/office/drawing/2014/main" id="{2E61D88D-5324-E642-869D-F5AC6253671E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2" name="Graphic 491" descr="Lock">
                <a:extLst>
                  <a:ext uri="{FF2B5EF4-FFF2-40B4-BE49-F238E27FC236}">
                    <a16:creationId xmlns:a16="http://schemas.microsoft.com/office/drawing/2014/main" id="{8552D51F-CEF8-734E-BA9E-036189836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D0266BF-F114-4245-9EEA-546CE99759A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489" name="Round Same-side Corner of Rectangle 488">
                <a:extLst>
                  <a:ext uri="{FF2B5EF4-FFF2-40B4-BE49-F238E27FC236}">
                    <a16:creationId xmlns:a16="http://schemas.microsoft.com/office/drawing/2014/main" id="{A88DD42D-FAC1-154D-A9CA-08F0B99967D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490" name="Graphic 489" descr="Lock">
                <a:extLst>
                  <a:ext uri="{FF2B5EF4-FFF2-40B4-BE49-F238E27FC236}">
                    <a16:creationId xmlns:a16="http://schemas.microsoft.com/office/drawing/2014/main" id="{6C692CB2-7B2B-4F4A-8633-6F332FFD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872C4D0-8E4E-5D46-9B29-54EE38C22C1C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A3CD34E-4CA9-244C-80A9-FE3520BA4E33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7" name="Graphic 486" descr="Monitor">
                  <a:extLst>
                    <a:ext uri="{FF2B5EF4-FFF2-40B4-BE49-F238E27FC236}">
                      <a16:creationId xmlns:a16="http://schemas.microsoft.com/office/drawing/2014/main" id="{739B113D-21E5-0243-9CD5-E6A31B39A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8" name="Graphic 487" descr="Cloud">
                  <a:extLst>
                    <a:ext uri="{FF2B5EF4-FFF2-40B4-BE49-F238E27FC236}">
                      <a16:creationId xmlns:a16="http://schemas.microsoft.com/office/drawing/2014/main" id="{40D12674-F354-2240-BFC5-2AB4BAEFA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8172E80F-63A2-A849-B8B5-415E144EB4A7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86DDB42-2A7F-B849-814C-70A684A66DC1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F0EF7C0-5DC0-624B-8034-02AE4EE10E1F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3" name="Graphic 482" descr="Monitor">
                  <a:extLst>
                    <a:ext uri="{FF2B5EF4-FFF2-40B4-BE49-F238E27FC236}">
                      <a16:creationId xmlns:a16="http://schemas.microsoft.com/office/drawing/2014/main" id="{BB438772-D5D7-264D-B032-5114F373D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84" name="Graphic 483" descr="Cloud">
                  <a:extLst>
                    <a:ext uri="{FF2B5EF4-FFF2-40B4-BE49-F238E27FC236}">
                      <a16:creationId xmlns:a16="http://schemas.microsoft.com/office/drawing/2014/main" id="{A78F15FE-F8D3-C447-B0BE-59CF3A9B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B5E7A66C-6079-2D45-80EB-0F6C8F9E6061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97FD186-4A4D-C743-94C2-8C4FFD068D9D}"/>
              </a:ext>
            </a:extLst>
          </p:cNvPr>
          <p:cNvGrpSpPr/>
          <p:nvPr/>
        </p:nvGrpSpPr>
        <p:grpSpPr>
          <a:xfrm>
            <a:off x="7672849" y="2396388"/>
            <a:ext cx="3282829" cy="902634"/>
            <a:chOff x="19087647" y="22880863"/>
            <a:chExt cx="6893182" cy="1895322"/>
          </a:xfrm>
        </p:grpSpPr>
        <p:pic>
          <p:nvPicPr>
            <p:cNvPr id="496" name="Graphic 495" descr="Cloud">
              <a:extLst>
                <a:ext uri="{FF2B5EF4-FFF2-40B4-BE49-F238E27FC236}">
                  <a16:creationId xmlns:a16="http://schemas.microsoft.com/office/drawing/2014/main" id="{B0787540-2600-EB4D-AD34-B7C1CA18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151A914-86F0-EF4A-B2BC-17D583A708C6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Global whitelist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DB701F3A-3261-A544-BAF8-99C89C8C9922}"/>
                </a:ext>
              </a:extLst>
            </p:cNvPr>
            <p:cNvSpPr txBox="1"/>
            <p:nvPr/>
          </p:nvSpPr>
          <p:spPr>
            <a:xfrm>
              <a:off x="24045821" y="24212996"/>
              <a:ext cx="1935008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CB90FBC5-B010-4347-9D1A-CB3C8D7CFE5B}"/>
                </a:ext>
              </a:extLst>
            </p:cNvPr>
            <p:cNvCxnSpPr>
              <a:cxnSpLocks/>
              <a:stCxn id="511" idx="3"/>
              <a:endCxn id="496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FDEA2FA-2DE4-5243-8002-4A5C5CA741FA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A5CE110-1225-4C47-B0B2-410B9D261431}"/>
                </a:ext>
              </a:extLst>
            </p:cNvPr>
            <p:cNvCxnSpPr>
              <a:cxnSpLocks/>
              <a:stCxn id="511" idx="1"/>
              <a:endCxn id="515" idx="3"/>
            </p:cNvCxnSpPr>
            <p:nvPr/>
          </p:nvCxnSpPr>
          <p:spPr>
            <a:xfrm flipH="1">
              <a:off x="20902301" y="23989397"/>
              <a:ext cx="1306186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Rounded Rectangle 501">
              <a:extLst>
                <a:ext uri="{FF2B5EF4-FFF2-40B4-BE49-F238E27FC236}">
                  <a16:creationId xmlns:a16="http://schemas.microsoft.com/office/drawing/2014/main" id="{D7F11911-D065-E245-92A4-834C083A03C7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9DE51AE-C86B-AA45-A231-073F19407E45}"/>
                </a:ext>
              </a:extLst>
            </p:cNvPr>
            <p:cNvSpPr txBox="1"/>
            <p:nvPr/>
          </p:nvSpPr>
          <p:spPr>
            <a:xfrm>
              <a:off x="20152274" y="23066438"/>
              <a:ext cx="3100701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Shared Tier 3 Mirrors</a:t>
              </a:r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F6BE8785-F5F8-1141-AF0A-0642E01B0397}"/>
                </a:ext>
              </a:extLst>
            </p:cNvPr>
            <p:cNvGrpSpPr/>
            <p:nvPr/>
          </p:nvGrpSpPr>
          <p:grpSpPr>
            <a:xfrm>
              <a:off x="21272870" y="23623987"/>
              <a:ext cx="757673" cy="757674"/>
              <a:chOff x="5621360" y="22353305"/>
              <a:chExt cx="757673" cy="757674"/>
            </a:xfrm>
          </p:grpSpPr>
          <p:sp>
            <p:nvSpPr>
              <p:cNvPr id="521" name="Round Same-side Corner of Rectangle 520">
                <a:extLst>
                  <a:ext uri="{FF2B5EF4-FFF2-40B4-BE49-F238E27FC236}">
                    <a16:creationId xmlns:a16="http://schemas.microsoft.com/office/drawing/2014/main" id="{C3BA5DD7-ECE6-7643-AADD-882202903486}"/>
                  </a:ext>
                </a:extLst>
              </p:cNvPr>
              <p:cNvSpPr/>
              <p:nvPr/>
            </p:nvSpPr>
            <p:spPr>
              <a:xfrm rot="10800000">
                <a:off x="562136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2" name="Graphic 521" descr="Lock">
                <a:extLst>
                  <a:ext uri="{FF2B5EF4-FFF2-40B4-BE49-F238E27FC236}">
                    <a16:creationId xmlns:a16="http://schemas.microsoft.com/office/drawing/2014/main" id="{C7455E93-D29F-3B41-8B1C-E7F3BED0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6422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0B63CFDD-21F4-4B4C-9502-A93CE6F1855B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19" name="Round Same-side Corner of Rectangle 518">
                <a:extLst>
                  <a:ext uri="{FF2B5EF4-FFF2-40B4-BE49-F238E27FC236}">
                    <a16:creationId xmlns:a16="http://schemas.microsoft.com/office/drawing/2014/main" id="{7A16021E-ECD5-4746-B595-440211D55F90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20" name="Graphic 519" descr="Lock">
                <a:extLst>
                  <a:ext uri="{FF2B5EF4-FFF2-40B4-BE49-F238E27FC236}">
                    <a16:creationId xmlns:a16="http://schemas.microsoft.com/office/drawing/2014/main" id="{58735D29-87BE-054F-AC80-34F7392C3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C8EE9AD2-0413-F448-9635-0EFB73B99BC8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17" name="Round Same-side Corner of Rectangle 516">
                <a:extLst>
                  <a:ext uri="{FF2B5EF4-FFF2-40B4-BE49-F238E27FC236}">
                    <a16:creationId xmlns:a16="http://schemas.microsoft.com/office/drawing/2014/main" id="{8448D4E2-6B86-F941-814A-28C1C3DDC517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18" name="Graphic 517" descr="Lock">
                <a:extLst>
                  <a:ext uri="{FF2B5EF4-FFF2-40B4-BE49-F238E27FC236}">
                    <a16:creationId xmlns:a16="http://schemas.microsoft.com/office/drawing/2014/main" id="{2E923BAF-B1B3-E54C-9687-CFF8791E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152823A-2081-984F-B8C0-C62FC2A889C4}"/>
                </a:ext>
              </a:extLst>
            </p:cNvPr>
            <p:cNvGrpSpPr/>
            <p:nvPr/>
          </p:nvGrpSpPr>
          <p:grpSpPr>
            <a:xfrm>
              <a:off x="19641203" y="23599459"/>
              <a:ext cx="1725664" cy="1153694"/>
              <a:chOff x="8886969" y="22395060"/>
              <a:chExt cx="1725664" cy="115369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C09367F-D454-1D44-9174-1980D11C8F3F}"/>
                  </a:ext>
                </a:extLst>
              </p:cNvPr>
              <p:cNvGrpSpPr/>
              <p:nvPr/>
            </p:nvGrpSpPr>
            <p:grpSpPr>
              <a:xfrm>
                <a:off x="9354363" y="22395060"/>
                <a:ext cx="793704" cy="793704"/>
                <a:chOff x="12480335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5" name="Graphic 514" descr="Monitor">
                  <a:extLst>
                    <a:ext uri="{FF2B5EF4-FFF2-40B4-BE49-F238E27FC236}">
                      <a16:creationId xmlns:a16="http://schemas.microsoft.com/office/drawing/2014/main" id="{B58662F0-2BA6-4244-8275-56A63A76B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80335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6" name="Graphic 515" descr="Cloud">
                  <a:extLst>
                    <a:ext uri="{FF2B5EF4-FFF2-40B4-BE49-F238E27FC236}">
                      <a16:creationId xmlns:a16="http://schemas.microsoft.com/office/drawing/2014/main" id="{BB62DD12-68ED-394E-B5FC-26ED68DB5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3949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45F6995-B7A9-3546-9864-D4AFA202814A}"/>
                  </a:ext>
                </a:extLst>
              </p:cNvPr>
              <p:cNvSpPr txBox="1"/>
              <p:nvPr/>
            </p:nvSpPr>
            <p:spPr>
              <a:xfrm>
                <a:off x="8886969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667131B-1C5E-084B-BFB5-13DCACDB8500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BFDDD06-01DE-BC48-94EA-F3AE03BC1BE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11" name="Graphic 510" descr="Monitor">
                  <a:extLst>
                    <a:ext uri="{FF2B5EF4-FFF2-40B4-BE49-F238E27FC236}">
                      <a16:creationId xmlns:a16="http://schemas.microsoft.com/office/drawing/2014/main" id="{1983102F-C404-004D-A3DD-3FD096185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12" name="Graphic 511" descr="Cloud">
                  <a:extLst>
                    <a:ext uri="{FF2B5EF4-FFF2-40B4-BE49-F238E27FC236}">
                      <a16:creationId xmlns:a16="http://schemas.microsoft.com/office/drawing/2014/main" id="{CCFA837D-301E-CA44-8FA5-5E59ABE48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34C9D26F-9AA3-5946-88AA-34585FD4FD57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BDC7AC9-53FC-3F49-88A4-DB9B61C4B792}"/>
              </a:ext>
            </a:extLst>
          </p:cNvPr>
          <p:cNvGrpSpPr/>
          <p:nvPr/>
        </p:nvGrpSpPr>
        <p:grpSpPr>
          <a:xfrm>
            <a:off x="7647827" y="1390918"/>
            <a:ext cx="3304095" cy="902634"/>
            <a:chOff x="19087647" y="22880863"/>
            <a:chExt cx="6937836" cy="1895322"/>
          </a:xfrm>
        </p:grpSpPr>
        <p:pic>
          <p:nvPicPr>
            <p:cNvPr id="524" name="Graphic 523" descr="Cloud">
              <a:extLst>
                <a:ext uri="{FF2B5EF4-FFF2-40B4-BE49-F238E27FC236}">
                  <a16:creationId xmlns:a16="http://schemas.microsoft.com/office/drawing/2014/main" id="{CB1A6323-E873-6C46-B64D-87B3C8DD6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4581952" y="23592441"/>
              <a:ext cx="793451" cy="793451"/>
            </a:xfrm>
            <a:prstGeom prst="rect">
              <a:avLst/>
            </a:prstGeom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C7690B3-9206-A94B-926B-AE4CE4C08322}"/>
                </a:ext>
              </a:extLst>
            </p:cNvPr>
            <p:cNvSpPr txBox="1"/>
            <p:nvPr/>
          </p:nvSpPr>
          <p:spPr>
            <a:xfrm>
              <a:off x="24146920" y="22880863"/>
              <a:ext cx="1795966" cy="93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whitelist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2CB25F1F-22DC-C24C-A23F-2C5EB6051DFE}"/>
                </a:ext>
              </a:extLst>
            </p:cNvPr>
            <p:cNvSpPr txBox="1"/>
            <p:nvPr/>
          </p:nvSpPr>
          <p:spPr>
            <a:xfrm>
              <a:off x="23986727" y="24212996"/>
              <a:ext cx="2038756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PyPi</a:t>
              </a:r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 CRAN</a:t>
              </a:r>
            </a:p>
          </p:txBody>
        </p: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A644A0D4-7E74-5D45-B44B-1343D11F60FC}"/>
                </a:ext>
              </a:extLst>
            </p:cNvPr>
            <p:cNvCxnSpPr>
              <a:cxnSpLocks/>
              <a:stCxn id="539" idx="3"/>
              <a:endCxn id="524" idx="1"/>
            </p:cNvCxnSpPr>
            <p:nvPr/>
          </p:nvCxnSpPr>
          <p:spPr>
            <a:xfrm flipV="1">
              <a:off x="23002191" y="23989167"/>
              <a:ext cx="1579761" cy="23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E6652B1-3DB3-704F-AFBC-C580459481A8}"/>
                </a:ext>
              </a:extLst>
            </p:cNvPr>
            <p:cNvSpPr/>
            <p:nvPr/>
          </p:nvSpPr>
          <p:spPr>
            <a:xfrm>
              <a:off x="22775394" y="23005930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EF59A16E-A7E9-7945-8682-FE8E4041DD2E}"/>
                </a:ext>
              </a:extLst>
            </p:cNvPr>
            <p:cNvCxnSpPr>
              <a:cxnSpLocks/>
              <a:stCxn id="539" idx="1"/>
              <a:endCxn id="543" idx="3"/>
            </p:cNvCxnSpPr>
            <p:nvPr/>
          </p:nvCxnSpPr>
          <p:spPr>
            <a:xfrm flipH="1">
              <a:off x="20892469" y="23989397"/>
              <a:ext cx="1316018" cy="691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Rounded Rectangle 529">
              <a:extLst>
                <a:ext uri="{FF2B5EF4-FFF2-40B4-BE49-F238E27FC236}">
                  <a16:creationId xmlns:a16="http://schemas.microsoft.com/office/drawing/2014/main" id="{2781F2F6-3266-2047-8432-C847D0AFDE1D}"/>
                </a:ext>
              </a:extLst>
            </p:cNvPr>
            <p:cNvSpPr/>
            <p:nvPr/>
          </p:nvSpPr>
          <p:spPr>
            <a:xfrm>
              <a:off x="19471898" y="23014041"/>
              <a:ext cx="4248510" cy="1704264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B676D4D-4B54-8944-8836-C59D2A03B50E}"/>
                </a:ext>
              </a:extLst>
            </p:cNvPr>
            <p:cNvSpPr txBox="1"/>
            <p:nvPr/>
          </p:nvSpPr>
          <p:spPr>
            <a:xfrm>
              <a:off x="19806240" y="23078791"/>
              <a:ext cx="3642616" cy="56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4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Per-project Tier 3 Mirrors</a:t>
              </a: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E8E99D56-4EE9-D240-A39E-6E28DDE67914}"/>
                </a:ext>
              </a:extLst>
            </p:cNvPr>
            <p:cNvGrpSpPr/>
            <p:nvPr/>
          </p:nvGrpSpPr>
          <p:grpSpPr>
            <a:xfrm>
              <a:off x="21250543" y="23623987"/>
              <a:ext cx="757673" cy="757674"/>
              <a:chOff x="5599033" y="22353305"/>
              <a:chExt cx="757673" cy="757674"/>
            </a:xfrm>
          </p:grpSpPr>
          <p:sp>
            <p:nvSpPr>
              <p:cNvPr id="549" name="Round Same-side Corner of Rectangle 548">
                <a:extLst>
                  <a:ext uri="{FF2B5EF4-FFF2-40B4-BE49-F238E27FC236}">
                    <a16:creationId xmlns:a16="http://schemas.microsoft.com/office/drawing/2014/main" id="{1C600499-8D1E-E74A-9F2D-D5F038AD66C8}"/>
                  </a:ext>
                </a:extLst>
              </p:cNvPr>
              <p:cNvSpPr/>
              <p:nvPr/>
            </p:nvSpPr>
            <p:spPr>
              <a:xfrm rot="10800000">
                <a:off x="5599033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50" name="Graphic 549" descr="Lock">
                <a:extLst>
                  <a:ext uri="{FF2B5EF4-FFF2-40B4-BE49-F238E27FC236}">
                    <a16:creationId xmlns:a16="http://schemas.microsoft.com/office/drawing/2014/main" id="{180F140E-273A-7040-93CE-BF1ED504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84095" y="22367577"/>
                <a:ext cx="614414" cy="614415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7B2E1D2-5F75-BF40-BBF6-99103062EDD3}"/>
                </a:ext>
              </a:extLst>
            </p:cNvPr>
            <p:cNvGrpSpPr/>
            <p:nvPr/>
          </p:nvGrpSpPr>
          <p:grpSpPr>
            <a:xfrm>
              <a:off x="23365238" y="23626294"/>
              <a:ext cx="757673" cy="757674"/>
              <a:chOff x="5532052" y="22353305"/>
              <a:chExt cx="757673" cy="757674"/>
            </a:xfrm>
          </p:grpSpPr>
          <p:sp>
            <p:nvSpPr>
              <p:cNvPr id="547" name="Round Same-side Corner of Rectangle 546">
                <a:extLst>
                  <a:ext uri="{FF2B5EF4-FFF2-40B4-BE49-F238E27FC236}">
                    <a16:creationId xmlns:a16="http://schemas.microsoft.com/office/drawing/2014/main" id="{24586EBD-7B36-BC4B-936D-28FDD01CEF4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8" name="Graphic 547" descr="Lock">
                <a:extLst>
                  <a:ext uri="{FF2B5EF4-FFF2-40B4-BE49-F238E27FC236}">
                    <a16:creationId xmlns:a16="http://schemas.microsoft.com/office/drawing/2014/main" id="{973E9EA2-3616-CF42-BAAF-3088C381F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4754FF6-AA39-7643-84EC-B82CC4E47807}"/>
                </a:ext>
              </a:extLst>
            </p:cNvPr>
            <p:cNvGrpSpPr/>
            <p:nvPr/>
          </p:nvGrpSpPr>
          <p:grpSpPr>
            <a:xfrm>
              <a:off x="19087647" y="23612527"/>
              <a:ext cx="757673" cy="757674"/>
              <a:chOff x="5620540" y="22353305"/>
              <a:chExt cx="757673" cy="757674"/>
            </a:xfrm>
          </p:grpSpPr>
          <p:sp>
            <p:nvSpPr>
              <p:cNvPr id="545" name="Round Same-side Corner of Rectangle 544">
                <a:extLst>
                  <a:ext uri="{FF2B5EF4-FFF2-40B4-BE49-F238E27FC236}">
                    <a16:creationId xmlns:a16="http://schemas.microsoft.com/office/drawing/2014/main" id="{22FB9682-6BD7-274C-AACD-4E690C5F9030}"/>
                  </a:ext>
                </a:extLst>
              </p:cNvPr>
              <p:cNvSpPr/>
              <p:nvPr/>
            </p:nvSpPr>
            <p:spPr>
              <a:xfrm rot="10800000">
                <a:off x="5620540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46" name="Graphic 545" descr="Lock">
                <a:extLst>
                  <a:ext uri="{FF2B5EF4-FFF2-40B4-BE49-F238E27FC236}">
                    <a16:creationId xmlns:a16="http://schemas.microsoft.com/office/drawing/2014/main" id="{A453D8AD-C967-3E4A-B976-2CF78F26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705601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1069B2C-3F0E-7743-A854-E63BC5CA3175}"/>
                </a:ext>
              </a:extLst>
            </p:cNvPr>
            <p:cNvGrpSpPr/>
            <p:nvPr/>
          </p:nvGrpSpPr>
          <p:grpSpPr>
            <a:xfrm>
              <a:off x="19631371" y="23599459"/>
              <a:ext cx="1725664" cy="1153694"/>
              <a:chOff x="8877137" y="22395060"/>
              <a:chExt cx="1725664" cy="1153694"/>
            </a:xfrm>
          </p:grpSpPr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61092BC6-6E65-9647-9CA2-E9B346715B1A}"/>
                  </a:ext>
                </a:extLst>
              </p:cNvPr>
              <p:cNvGrpSpPr/>
              <p:nvPr/>
            </p:nvGrpSpPr>
            <p:grpSpPr>
              <a:xfrm>
                <a:off x="9344531" y="22395060"/>
                <a:ext cx="793704" cy="793704"/>
                <a:chOff x="12470503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3" name="Graphic 542" descr="Monitor">
                  <a:extLst>
                    <a:ext uri="{FF2B5EF4-FFF2-40B4-BE49-F238E27FC236}">
                      <a16:creationId xmlns:a16="http://schemas.microsoft.com/office/drawing/2014/main" id="{1F7D22E5-1641-5946-8F5C-ED96DE682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70503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4" name="Graphic 543" descr="Cloud">
                  <a:extLst>
                    <a:ext uri="{FF2B5EF4-FFF2-40B4-BE49-F238E27FC236}">
                      <a16:creationId xmlns:a16="http://schemas.microsoft.com/office/drawing/2014/main" id="{E9E0BAF2-89C9-EE43-BB79-4B4E35D7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44117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334BCF9-B985-D043-A3A0-9500E59B91AB}"/>
                  </a:ext>
                </a:extLst>
              </p:cNvPr>
              <p:cNvSpPr txBox="1"/>
              <p:nvPr/>
            </p:nvSpPr>
            <p:spPr>
              <a:xfrm>
                <a:off x="8877137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Internal</a:t>
                </a: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C4FF8A-B048-D64B-805E-27A073261A53}"/>
                </a:ext>
              </a:extLst>
            </p:cNvPr>
            <p:cNvGrpSpPr/>
            <p:nvPr/>
          </p:nvGrpSpPr>
          <p:grpSpPr>
            <a:xfrm>
              <a:off x="21741093" y="23592545"/>
              <a:ext cx="1725664" cy="1153694"/>
              <a:chOff x="8818145" y="22395060"/>
              <a:chExt cx="1725664" cy="1153694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B124FC6D-4866-3B49-A0FD-7B83B70CF312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39" name="Graphic 538" descr="Monitor">
                  <a:extLst>
                    <a:ext uri="{FF2B5EF4-FFF2-40B4-BE49-F238E27FC236}">
                      <a16:creationId xmlns:a16="http://schemas.microsoft.com/office/drawing/2014/main" id="{40C61F73-C822-384A-B9F0-DE0445DC5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40" name="Graphic 539" descr="Cloud">
                  <a:extLst>
                    <a:ext uri="{FF2B5EF4-FFF2-40B4-BE49-F238E27FC236}">
                      <a16:creationId xmlns:a16="http://schemas.microsoft.com/office/drawing/2014/main" id="{44AFFB6C-3EE0-B546-A2AC-65ED987B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BA014BF8-E6C1-9B4D-8754-0C0CD3FD7B6B}"/>
                  </a:ext>
                </a:extLst>
              </p:cNvPr>
              <p:cNvSpPr txBox="1"/>
              <p:nvPr/>
            </p:nvSpPr>
            <p:spPr>
              <a:xfrm>
                <a:off x="8818145" y="22985565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External</a:t>
                </a:r>
              </a:p>
            </p:txBody>
          </p: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80FB37D-9CF3-8440-84BC-052F0BCBCA81}"/>
              </a:ext>
            </a:extLst>
          </p:cNvPr>
          <p:cNvGrpSpPr/>
          <p:nvPr/>
        </p:nvGrpSpPr>
        <p:grpSpPr>
          <a:xfrm>
            <a:off x="1328069" y="5005389"/>
            <a:ext cx="517168" cy="585033"/>
            <a:chOff x="25456735" y="26900189"/>
            <a:chExt cx="1085934" cy="1228433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552" name="Graphic 551" descr="User">
              <a:extLst>
                <a:ext uri="{FF2B5EF4-FFF2-40B4-BE49-F238E27FC236}">
                  <a16:creationId xmlns:a16="http://schemas.microsoft.com/office/drawing/2014/main" id="{2937EBBC-E4F5-5A4C-8E41-F6FAA8D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613721" y="26900189"/>
              <a:ext cx="735290" cy="735290"/>
            </a:xfrm>
            <a:prstGeom prst="rect">
              <a:avLst/>
            </a:prstGeom>
          </p:spPr>
        </p:pic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13437F56-7D6C-6340-BFDF-43A0883A563C}"/>
                </a:ext>
              </a:extLst>
            </p:cNvPr>
            <p:cNvSpPr txBox="1"/>
            <p:nvPr/>
          </p:nvSpPr>
          <p:spPr>
            <a:xfrm>
              <a:off x="25456735" y="27565433"/>
              <a:ext cx="1085934" cy="56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</a:t>
              </a:r>
            </a:p>
          </p:txBody>
        </p:sp>
      </p:grpSp>
      <p:cxnSp>
        <p:nvCxnSpPr>
          <p:cNvPr id="554" name="Elbow Connector 553">
            <a:extLst>
              <a:ext uri="{FF2B5EF4-FFF2-40B4-BE49-F238E27FC236}">
                <a16:creationId xmlns:a16="http://schemas.microsoft.com/office/drawing/2014/main" id="{4A21B94C-EB90-9147-AD5A-7951D7AB0B83}"/>
              </a:ext>
            </a:extLst>
          </p:cNvPr>
          <p:cNvCxnSpPr>
            <a:cxnSpLocks/>
            <a:stCxn id="552" idx="3"/>
            <a:endCxn id="424" idx="1"/>
          </p:cNvCxnSpPr>
          <p:nvPr/>
        </p:nvCxnSpPr>
        <p:spPr>
          <a:xfrm>
            <a:off x="1753010" y="5180476"/>
            <a:ext cx="517168" cy="8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E832F482-3779-E041-AE70-C580B26CED12}"/>
              </a:ext>
            </a:extLst>
          </p:cNvPr>
          <p:cNvSpPr/>
          <p:nvPr/>
        </p:nvSpPr>
        <p:spPr>
          <a:xfrm>
            <a:off x="7578523" y="1106605"/>
            <a:ext cx="3382432" cy="342503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 dirty="0">
              <a:solidFill>
                <a:schemeClr val="bg1"/>
              </a:solidFill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6F53D45-A2D0-B443-8049-9EB4DB25F79D}"/>
              </a:ext>
            </a:extLst>
          </p:cNvPr>
          <p:cNvSpPr txBox="1"/>
          <p:nvPr/>
        </p:nvSpPr>
        <p:spPr>
          <a:xfrm>
            <a:off x="8080077" y="1130331"/>
            <a:ext cx="23671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Package mirrors for Python + R</a:t>
            </a:r>
          </a:p>
        </p:txBody>
      </p:sp>
      <p:sp>
        <p:nvSpPr>
          <p:cNvPr id="557" name="Rounded Rectangle 556">
            <a:extLst>
              <a:ext uri="{FF2B5EF4-FFF2-40B4-BE49-F238E27FC236}">
                <a16:creationId xmlns:a16="http://schemas.microsoft.com/office/drawing/2014/main" id="{3A0E1268-9AFC-8B4B-9595-31E4D29D4F29}"/>
              </a:ext>
            </a:extLst>
          </p:cNvPr>
          <p:cNvSpPr/>
          <p:nvPr/>
        </p:nvSpPr>
        <p:spPr>
          <a:xfrm>
            <a:off x="5151815" y="3473289"/>
            <a:ext cx="1199919" cy="1138612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sp>
        <p:nvSpPr>
          <p:cNvPr id="558" name="Rounded Rectangle 557">
            <a:extLst>
              <a:ext uri="{FF2B5EF4-FFF2-40B4-BE49-F238E27FC236}">
                <a16:creationId xmlns:a16="http://schemas.microsoft.com/office/drawing/2014/main" id="{9F6DAA51-0F52-3E45-A312-CA4AD29F5605}"/>
              </a:ext>
            </a:extLst>
          </p:cNvPr>
          <p:cNvSpPr/>
          <p:nvPr/>
        </p:nvSpPr>
        <p:spPr>
          <a:xfrm>
            <a:off x="5169625" y="4930842"/>
            <a:ext cx="1170148" cy="62998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3"/>
          </a:p>
        </p:txBody>
      </p: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D9CE5745-2ED0-8F46-B4F2-F7662C76DC1A}"/>
              </a:ext>
            </a:extLst>
          </p:cNvPr>
          <p:cNvGrpSpPr/>
          <p:nvPr/>
        </p:nvGrpSpPr>
        <p:grpSpPr>
          <a:xfrm>
            <a:off x="3756625" y="3605122"/>
            <a:ext cx="360836" cy="360837"/>
            <a:chOff x="5532052" y="22353305"/>
            <a:chExt cx="757673" cy="757674"/>
          </a:xfrm>
        </p:grpSpPr>
        <p:sp>
          <p:nvSpPr>
            <p:cNvPr id="560" name="Round Same-side Corner of Rectangle 559">
              <a:extLst>
                <a:ext uri="{FF2B5EF4-FFF2-40B4-BE49-F238E27FC236}">
                  <a16:creationId xmlns:a16="http://schemas.microsoft.com/office/drawing/2014/main" id="{86003493-9042-2C44-A20C-E689492F390D}"/>
                </a:ext>
              </a:extLst>
            </p:cNvPr>
            <p:cNvSpPr/>
            <p:nvPr/>
          </p:nvSpPr>
          <p:spPr>
            <a:xfrm rot="10800000">
              <a:off x="5532052" y="22353305"/>
              <a:ext cx="757673" cy="7576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 dirty="0"/>
            </a:p>
          </p:txBody>
        </p:sp>
        <p:pic>
          <p:nvPicPr>
            <p:cNvPr id="561" name="Graphic 560" descr="Lock">
              <a:extLst>
                <a:ext uri="{FF2B5EF4-FFF2-40B4-BE49-F238E27FC236}">
                  <a16:creationId xmlns:a16="http://schemas.microsoft.com/office/drawing/2014/main" id="{93DD5E16-3039-9342-93FF-DF1EB52E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617113" y="22367578"/>
              <a:ext cx="614415" cy="614415"/>
            </a:xfrm>
            <a:prstGeom prst="rect">
              <a:avLst/>
            </a:prstGeom>
          </p:spPr>
        </p:pic>
      </p:grpSp>
      <p:cxnSp>
        <p:nvCxnSpPr>
          <p:cNvPr id="562" name="Elbow Connector 561">
            <a:extLst>
              <a:ext uri="{FF2B5EF4-FFF2-40B4-BE49-F238E27FC236}">
                <a16:creationId xmlns:a16="http://schemas.microsoft.com/office/drawing/2014/main" id="{C39B099A-F439-7C4D-8AA1-2DF91562C6A5}"/>
              </a:ext>
            </a:extLst>
          </p:cNvPr>
          <p:cNvCxnSpPr>
            <a:cxnSpLocks/>
            <a:stCxn id="557" idx="0"/>
            <a:endCxn id="313" idx="3"/>
          </p:cNvCxnSpPr>
          <p:nvPr/>
        </p:nvCxnSpPr>
        <p:spPr>
          <a:xfrm rot="16200000" flipV="1">
            <a:off x="5202366" y="2923879"/>
            <a:ext cx="186910" cy="911910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179DB0C-BE4C-CC41-B15A-6D9111963B1B}"/>
              </a:ext>
            </a:extLst>
          </p:cNvPr>
          <p:cNvGrpSpPr/>
          <p:nvPr/>
        </p:nvGrpSpPr>
        <p:grpSpPr>
          <a:xfrm>
            <a:off x="7640012" y="4805948"/>
            <a:ext cx="3264490" cy="1015848"/>
            <a:chOff x="19384845" y="26136642"/>
            <a:chExt cx="6854674" cy="2133046"/>
          </a:xfrm>
        </p:grpSpPr>
        <p:cxnSp>
          <p:nvCxnSpPr>
            <p:cNvPr id="564" name="Elbow Connector 563">
              <a:extLst>
                <a:ext uri="{FF2B5EF4-FFF2-40B4-BE49-F238E27FC236}">
                  <a16:creationId xmlns:a16="http://schemas.microsoft.com/office/drawing/2014/main" id="{FB0E9389-53C4-4246-BE7B-ED8EAB66AD72}"/>
                </a:ext>
              </a:extLst>
            </p:cNvPr>
            <p:cNvCxnSpPr>
              <a:cxnSpLocks/>
              <a:stCxn id="576" idx="3"/>
              <a:endCxn id="578" idx="1"/>
            </p:cNvCxnSpPr>
            <p:nvPr/>
          </p:nvCxnSpPr>
          <p:spPr>
            <a:xfrm>
              <a:off x="21744657" y="27236480"/>
              <a:ext cx="2139471" cy="500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A022204-3A9D-6849-8F5C-2510106B40EB}"/>
                </a:ext>
              </a:extLst>
            </p:cNvPr>
            <p:cNvSpPr/>
            <p:nvPr/>
          </p:nvSpPr>
          <p:spPr>
            <a:xfrm>
              <a:off x="24606219" y="27030709"/>
              <a:ext cx="208800" cy="1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6" name="Rounded Rectangle 565">
              <a:extLst>
                <a:ext uri="{FF2B5EF4-FFF2-40B4-BE49-F238E27FC236}">
                  <a16:creationId xmlns:a16="http://schemas.microsoft.com/office/drawing/2014/main" id="{9DE29E4E-4E38-354A-BB72-B9721D33A141}"/>
                </a:ext>
              </a:extLst>
            </p:cNvPr>
            <p:cNvSpPr/>
            <p:nvPr/>
          </p:nvSpPr>
          <p:spPr>
            <a:xfrm>
              <a:off x="19762518" y="26136642"/>
              <a:ext cx="3203161" cy="2133046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9252F183-A62D-324E-A517-22ACC664FD67}"/>
                </a:ext>
              </a:extLst>
            </p:cNvPr>
            <p:cNvSpPr txBox="1"/>
            <p:nvPr/>
          </p:nvSpPr>
          <p:spPr>
            <a:xfrm>
              <a:off x="20054438" y="26254872"/>
              <a:ext cx="2617216" cy="62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Authentication</a:t>
              </a:r>
            </a:p>
          </p:txBody>
        </p: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16BAEBB-26C6-184C-9E94-D165A5F2163E}"/>
                </a:ext>
              </a:extLst>
            </p:cNvPr>
            <p:cNvGrpSpPr/>
            <p:nvPr/>
          </p:nvGrpSpPr>
          <p:grpSpPr>
            <a:xfrm>
              <a:off x="25126714" y="26922974"/>
              <a:ext cx="1112805" cy="1228435"/>
              <a:chOff x="25140738" y="26900189"/>
              <a:chExt cx="1112805" cy="1228435"/>
            </a:xfrm>
          </p:grpSpPr>
          <p:pic>
            <p:nvPicPr>
              <p:cNvPr id="584" name="Graphic 583" descr="User">
                <a:extLst>
                  <a:ext uri="{FF2B5EF4-FFF2-40B4-BE49-F238E27FC236}">
                    <a16:creationId xmlns:a16="http://schemas.microsoft.com/office/drawing/2014/main" id="{74F50BB5-E4E4-0649-A427-BB665E65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5313679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468B614B-57BD-0247-AA80-366EE5DABB37}"/>
                  </a:ext>
                </a:extLst>
              </p:cNvPr>
              <p:cNvSpPr txBox="1"/>
              <p:nvPr/>
            </p:nvSpPr>
            <p:spPr>
              <a:xfrm>
                <a:off x="25140738" y="27565434"/>
                <a:ext cx="1112805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</a:t>
                </a: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BFBC88A-AB0A-9848-A39B-3B998FEE72A1}"/>
                </a:ext>
              </a:extLst>
            </p:cNvPr>
            <p:cNvGrpSpPr/>
            <p:nvPr/>
          </p:nvGrpSpPr>
          <p:grpSpPr>
            <a:xfrm>
              <a:off x="22578499" y="26912740"/>
              <a:ext cx="757673" cy="757674"/>
              <a:chOff x="5532052" y="22353305"/>
              <a:chExt cx="757673" cy="757674"/>
            </a:xfrm>
          </p:grpSpPr>
          <p:sp>
            <p:nvSpPr>
              <p:cNvPr id="582" name="Round Same-side Corner of Rectangle 581">
                <a:extLst>
                  <a:ext uri="{FF2B5EF4-FFF2-40B4-BE49-F238E27FC236}">
                    <a16:creationId xmlns:a16="http://schemas.microsoft.com/office/drawing/2014/main" id="{785733BE-E127-7347-BDBC-75FD7512EE8A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3" name="Graphic 582" descr="Lock">
                <a:extLst>
                  <a:ext uri="{FF2B5EF4-FFF2-40B4-BE49-F238E27FC236}">
                    <a16:creationId xmlns:a16="http://schemas.microsoft.com/office/drawing/2014/main" id="{5F18DC6E-706E-794A-9722-17FA2560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1D29D8B5-6DDC-3C4B-A56C-6E2F72E1607F}"/>
                </a:ext>
              </a:extLst>
            </p:cNvPr>
            <p:cNvGrpSpPr/>
            <p:nvPr/>
          </p:nvGrpSpPr>
          <p:grpSpPr>
            <a:xfrm>
              <a:off x="19384845" y="26908701"/>
              <a:ext cx="757673" cy="757674"/>
              <a:chOff x="5946392" y="22353305"/>
              <a:chExt cx="757673" cy="757674"/>
            </a:xfrm>
          </p:grpSpPr>
          <p:sp>
            <p:nvSpPr>
              <p:cNvPr id="580" name="Round Same-side Corner of Rectangle 579">
                <a:extLst>
                  <a:ext uri="{FF2B5EF4-FFF2-40B4-BE49-F238E27FC236}">
                    <a16:creationId xmlns:a16="http://schemas.microsoft.com/office/drawing/2014/main" id="{D82A3C5C-8843-D248-AB98-85D55C267869}"/>
                  </a:ext>
                </a:extLst>
              </p:cNvPr>
              <p:cNvSpPr/>
              <p:nvPr/>
            </p:nvSpPr>
            <p:spPr>
              <a:xfrm rot="10800000">
                <a:off x="594639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 dirty="0"/>
              </a:p>
            </p:txBody>
          </p:sp>
          <p:pic>
            <p:nvPicPr>
              <p:cNvPr id="581" name="Graphic 580" descr="Lock">
                <a:extLst>
                  <a:ext uri="{FF2B5EF4-FFF2-40B4-BE49-F238E27FC236}">
                    <a16:creationId xmlns:a16="http://schemas.microsoft.com/office/drawing/2014/main" id="{625E04EF-DE87-9B41-AA2C-BDCDD50C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031453" y="22367578"/>
                <a:ext cx="614415" cy="614415"/>
              </a:xfrm>
              <a:prstGeom prst="rect">
                <a:avLst/>
              </a:prstGeom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F54C09C-6EE9-154C-ACAC-724EFE5DD464}"/>
                </a:ext>
              </a:extLst>
            </p:cNvPr>
            <p:cNvGrpSpPr/>
            <p:nvPr/>
          </p:nvGrpSpPr>
          <p:grpSpPr>
            <a:xfrm>
              <a:off x="23575213" y="26889788"/>
              <a:ext cx="1540293" cy="1139037"/>
              <a:chOff x="24151083" y="25658640"/>
              <a:chExt cx="1540293" cy="1139037"/>
            </a:xfrm>
          </p:grpSpPr>
          <p:pic>
            <p:nvPicPr>
              <p:cNvPr id="578" name="Graphic 577" descr="Cloud">
                <a:extLst>
                  <a:ext uri="{FF2B5EF4-FFF2-40B4-BE49-F238E27FC236}">
                    <a16:creationId xmlns:a16="http://schemas.microsoft.com/office/drawing/2014/main" id="{B99E499F-8BD5-0643-B14C-860E8EF8A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24459998" y="25658640"/>
                <a:ext cx="793451" cy="793451"/>
              </a:xfrm>
              <a:prstGeom prst="rect">
                <a:avLst/>
              </a:prstGeom>
            </p:spPr>
          </p:pic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85FB15E1-3FEB-4D43-A109-B9E133257251}"/>
                  </a:ext>
                </a:extLst>
              </p:cNvPr>
              <p:cNvSpPr txBox="1"/>
              <p:nvPr/>
            </p:nvSpPr>
            <p:spPr>
              <a:xfrm>
                <a:off x="24151083" y="26234487"/>
                <a:ext cx="1540293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MFA</a:t>
                </a: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5793206-F1B7-D641-B31D-BD1D158E38F4}"/>
                </a:ext>
              </a:extLst>
            </p:cNvPr>
            <p:cNvGrpSpPr/>
            <p:nvPr/>
          </p:nvGrpSpPr>
          <p:grpSpPr>
            <a:xfrm>
              <a:off x="20136925" y="26839628"/>
              <a:ext cx="2385167" cy="1311561"/>
              <a:chOff x="8627800" y="22395060"/>
              <a:chExt cx="2385167" cy="13115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45DC1647-8FB7-3449-9382-4BE088E70D7C}"/>
                  </a:ext>
                </a:extLst>
              </p:cNvPr>
              <p:cNvGrpSpPr/>
              <p:nvPr/>
            </p:nvGrpSpPr>
            <p:grpSpPr>
              <a:xfrm>
                <a:off x="9441828" y="22395060"/>
                <a:ext cx="793704" cy="793704"/>
                <a:chOff x="12567800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76" name="Graphic 575" descr="Monitor">
                  <a:extLst>
                    <a:ext uri="{FF2B5EF4-FFF2-40B4-BE49-F238E27FC236}">
                      <a16:creationId xmlns:a16="http://schemas.microsoft.com/office/drawing/2014/main" id="{30A9C6B6-D56C-264D-8C84-62EC807B6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567800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77" name="Graphic 576" descr="Cloud">
                  <a:extLst>
                    <a:ext uri="{FF2B5EF4-FFF2-40B4-BE49-F238E27FC236}">
                      <a16:creationId xmlns:a16="http://schemas.microsoft.com/office/drawing/2014/main" id="{9A4622C2-BB1E-6E40-AB0B-260CB3D34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41413" y="20207812"/>
                  <a:ext cx="454961" cy="454961"/>
                </a:xfrm>
                <a:prstGeom prst="rect">
                  <a:avLst/>
                </a:prstGeom>
              </p:spPr>
            </p:pic>
          </p:grp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B7C60504-C832-C245-806E-8FC42256E880}"/>
                  </a:ext>
                </a:extLst>
              </p:cNvPr>
              <p:cNvSpPr txBox="1"/>
              <p:nvPr/>
            </p:nvSpPr>
            <p:spPr>
              <a:xfrm>
                <a:off x="8627800" y="23143432"/>
                <a:ext cx="2385167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4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+ Groups</a:t>
                </a:r>
              </a:p>
            </p:txBody>
          </p:sp>
        </p:grpSp>
        <p:cxnSp>
          <p:nvCxnSpPr>
            <p:cNvPr id="573" name="Elbow Connector 572">
              <a:extLst>
                <a:ext uri="{FF2B5EF4-FFF2-40B4-BE49-F238E27FC236}">
                  <a16:creationId xmlns:a16="http://schemas.microsoft.com/office/drawing/2014/main" id="{DA975203-1D25-7847-B106-28EEB68C46D4}"/>
                </a:ext>
              </a:extLst>
            </p:cNvPr>
            <p:cNvCxnSpPr>
              <a:cxnSpLocks/>
              <a:stCxn id="584" idx="1"/>
              <a:endCxn id="578" idx="3"/>
            </p:cNvCxnSpPr>
            <p:nvPr/>
          </p:nvCxnSpPr>
          <p:spPr>
            <a:xfrm rot="10800000">
              <a:off x="24677579" y="27286515"/>
              <a:ext cx="622076" cy="41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6F3041D2-DC4C-8D41-985C-76C2A42E32B7}"/>
              </a:ext>
            </a:extLst>
          </p:cNvPr>
          <p:cNvSpPr txBox="1"/>
          <p:nvPr/>
        </p:nvSpPr>
        <p:spPr>
          <a:xfrm>
            <a:off x="78461" y="6433067"/>
            <a:ext cx="3421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bg1"/>
                </a:solidFill>
              </a:rPr>
              <a:t>https://</a:t>
            </a:r>
            <a:r>
              <a:rPr lang="en-GB" sz="1300" u="sng" dirty="0" err="1">
                <a:solidFill>
                  <a:schemeClr val="bg1"/>
                </a:solidFill>
              </a:rPr>
              <a:t>doi.org</a:t>
            </a:r>
            <a:r>
              <a:rPr lang="en-GB" sz="1300" u="sng" dirty="0">
                <a:solidFill>
                  <a:schemeClr val="bg1"/>
                </a:solidFill>
              </a:rPr>
              <a:t>/10.6084/m9.figshare.11815224</a:t>
            </a:r>
            <a:endParaRPr lang="en-US" sz="13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18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CF9C-8A3B-DE4A-932D-220CE378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Next steps</a:t>
            </a:r>
          </a:p>
        </p:txBody>
      </p:sp>
      <p:pic>
        <p:nvPicPr>
          <p:cNvPr id="7" name="Picture Placeholder 6" descr="A picture containing text, sitting, laptop, open&#10;&#10;Description automatically generated">
            <a:extLst>
              <a:ext uri="{FF2B5EF4-FFF2-40B4-BE49-F238E27FC236}">
                <a16:creationId xmlns:a16="http://schemas.microsoft.com/office/drawing/2014/main" id="{7B3CA289-5EEB-CC4B-ACBE-2B177C2121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54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53323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800">
                          <a:solidFill>
                            <a:schemeClr val="bg1"/>
                          </a:solidFill>
                        </a:rPr>
                        <a:t>Deploying and running a Safe Haven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3FCDCC-4B21-7D41-9D65-23802902C31C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EE6C47-ACAA-B742-9AAF-63A74AF2E174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F87BCD-864B-8E4E-9FF4-C2AA47EAF13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17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5336B65-38EE-6A47-B0CF-C7EA88A51362}"/>
              </a:ext>
            </a:extLst>
          </p:cNvPr>
          <p:cNvSpPr txBox="1">
            <a:spLocks/>
          </p:cNvSpPr>
          <p:nvPr/>
        </p:nvSpPr>
        <p:spPr>
          <a:xfrm>
            <a:off x="575735" y="457433"/>
            <a:ext cx="11040530" cy="5961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Community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Improve automation and documentation so others can use independently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Share this as “v1.0” community open source project on Github</a:t>
            </a: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Work with community to gain ISO 27001 and NHS certifications</a:t>
            </a: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C32A3-7614-2D4E-A895-0E8F06A79F3A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407A9F-906A-754D-99CF-731400228A36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32DAE2-DF4D-C741-8EF8-B9220FECA426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92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5336B65-38EE-6A47-B0CF-C7EA88A51362}"/>
              </a:ext>
            </a:extLst>
          </p:cNvPr>
          <p:cNvSpPr txBox="1">
            <a:spLocks/>
          </p:cNvSpPr>
          <p:nvPr/>
        </p:nvSpPr>
        <p:spPr>
          <a:xfrm>
            <a:off x="575735" y="457433"/>
            <a:ext cx="11040530" cy="5961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Community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Improve automation and documentation so others can use independently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Share this as “v1.0” community open source project on Github</a:t>
            </a: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Work with community to gain ISO 27001 and NHS certifications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Cost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Reduce the number of VMs required for each SRE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Allow researchers to manage their own compute VMs</a:t>
            </a: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A52D0-1BCF-9241-9E39-F1CDDBAE29D7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82F18E-EB80-EF4F-81D6-9DFCFB6D6E11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ED4B33-E680-DC44-8DDA-002FE93F96E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4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5336B65-38EE-6A47-B0CF-C7EA88A51362}"/>
              </a:ext>
            </a:extLst>
          </p:cNvPr>
          <p:cNvSpPr txBox="1">
            <a:spLocks/>
          </p:cNvSpPr>
          <p:nvPr/>
        </p:nvSpPr>
        <p:spPr>
          <a:xfrm>
            <a:off x="575735" y="457433"/>
            <a:ext cx="11040530" cy="5961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Community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Improve automation and documentation so others can use independently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Share this as “v1.0” community open source project on Github</a:t>
            </a: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Work with community to gain ISO 27001 and NHS certifications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Cost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Reduce the number of VMs required for each SRE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Allow researchers to manage their own compute VMs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Capability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Support wider range of cloud services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All management supported by self service web portal</a:t>
            </a:r>
          </a:p>
          <a:p>
            <a:pPr marL="383540" indent="-38354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/>
              <a:buChar char="–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24297-3261-C442-8782-E459E61C35A0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E5C82C-EF48-A34A-A4B0-A0F1D919A64B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1E7492-1B4E-4C4B-8645-6F6E7E38678C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7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3BB3-63BA-DB4A-BC7C-A24E7F87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team</a:t>
            </a:r>
          </a:p>
        </p:txBody>
      </p:sp>
      <p:pic>
        <p:nvPicPr>
          <p:cNvPr id="7" name="Picture Placeholder 6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90390666-C484-D240-880A-BD631D1312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159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FE6298C-9281-6343-9269-9B566315C2EB}"/>
              </a:ext>
            </a:extLst>
          </p:cNvPr>
          <p:cNvSpPr txBox="1">
            <a:spLocks/>
          </p:cNvSpPr>
          <p:nvPr/>
        </p:nvSpPr>
        <p:spPr>
          <a:xfrm>
            <a:off x="642128" y="307346"/>
            <a:ext cx="5200377" cy="55376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Daniel Allen (The Alan Turing Institute)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Diego Arenas (University of St Andrews)</a:t>
            </a:r>
          </a:p>
          <a:p>
            <a:r>
              <a:rPr lang="en-US" sz="1600" dirty="0">
                <a:solidFill>
                  <a:schemeClr val="bg1"/>
                </a:solidFill>
              </a:rPr>
              <a:t>Jon Atkins (The Alan Turing Institute)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Claire Austin (The British Library)</a:t>
            </a:r>
          </a:p>
          <a:p>
            <a:r>
              <a:rPr lang="en-US" sz="1600" dirty="0">
                <a:solidFill>
                  <a:schemeClr val="bg1"/>
                </a:solidFill>
              </a:rPr>
              <a:t>David Beavan (The Alan Turing Institute)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Alvaro </a:t>
            </a:r>
            <a:r>
              <a:rPr lang="en-US" sz="1600" dirty="0" err="1">
                <a:solidFill>
                  <a:schemeClr val="bg1"/>
                </a:solidFill>
              </a:rPr>
              <a:t>Cabrejas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Egea</a:t>
            </a:r>
            <a:r>
              <a:rPr lang="en-US" sz="1600" dirty="0">
                <a:solidFill>
                  <a:schemeClr val="bg1"/>
                </a:solidFill>
              </a:rPr>
              <a:t> (The Alan Turing Institute, University of Warwick)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Steven </a:t>
            </a:r>
            <a:r>
              <a:rPr lang="en-US" sz="1600" dirty="0" err="1">
                <a:solidFill>
                  <a:schemeClr val="bg1"/>
                </a:solidFill>
              </a:rPr>
              <a:t>Carlysle</a:t>
            </a:r>
            <a:r>
              <a:rPr lang="en-US" sz="1600" dirty="0">
                <a:solidFill>
                  <a:schemeClr val="bg1"/>
                </a:solidFill>
              </a:rPr>
              <a:t>-Davies (University of Edinburgh)</a:t>
            </a:r>
          </a:p>
          <a:p>
            <a:r>
              <a:rPr lang="en-US" sz="1600" dirty="0">
                <a:solidFill>
                  <a:schemeClr val="bg1"/>
                </a:solidFill>
              </a:rPr>
              <a:t>Ian Carter (The Alan Turing Institute)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Rob Clarke (</a:t>
            </a:r>
            <a:r>
              <a:rPr lang="en-US" sz="1600" dirty="0" err="1">
                <a:solidFill>
                  <a:schemeClr val="bg1"/>
                </a:solidFill>
              </a:rPr>
              <a:t>Corinium</a:t>
            </a:r>
            <a:r>
              <a:rPr lang="en-US" sz="1600" dirty="0">
                <a:solidFill>
                  <a:schemeClr val="bg1"/>
                </a:solidFill>
              </a:rPr>
              <a:t> Technology Limited)</a:t>
            </a:r>
          </a:p>
          <a:p>
            <a:r>
              <a:rPr lang="en-US" sz="1600" dirty="0">
                <a:solidFill>
                  <a:schemeClr val="bg1"/>
                </a:solidFill>
              </a:rPr>
              <a:t>James Cunningham (University of Manchester)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Tom Doel (Code Choreography)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Christopher Edsall (University of Bristol)</a:t>
            </a:r>
          </a:p>
          <a:p>
            <a:r>
              <a:rPr lang="en-US" sz="1600" dirty="0">
                <a:solidFill>
                  <a:schemeClr val="bg1"/>
                </a:solidFill>
              </a:rPr>
              <a:t>Oliver Forrest (The Alan Turing Institute)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Evelina Gabasova (The Alan Turing Institute)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James Geddes (The Alan Turing Institute)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80729-4270-564E-8E55-7675AACC1EF2}"/>
              </a:ext>
            </a:extLst>
          </p:cNvPr>
          <p:cNvSpPr txBox="1">
            <a:spLocks/>
          </p:cNvSpPr>
          <p:nvPr/>
        </p:nvSpPr>
        <p:spPr>
          <a:xfrm>
            <a:off x="6349498" y="307345"/>
            <a:ext cx="5075976" cy="5537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3990" indent="-383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James Hetherington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Radka Jersakova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Franz </a:t>
            </a:r>
            <a:r>
              <a:rPr lang="en-US" sz="1600" dirty="0" err="1"/>
              <a:t>Kiraly</a:t>
            </a:r>
            <a:r>
              <a:rPr lang="en-US" sz="1600" dirty="0"/>
              <a:t>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Catherine Lawrence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Jules </a:t>
            </a:r>
            <a:r>
              <a:rPr lang="en-US" sz="1600" dirty="0" err="1"/>
              <a:t>Manser</a:t>
            </a:r>
            <a:r>
              <a:rPr lang="en-US" sz="1600" dirty="0"/>
              <a:t>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Martin T. O’Reilly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James Robinson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Helen Sherwood-Taylor (RRD Labs Ltd)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Serena Tierney (VVW LLP)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Catalina A. </a:t>
            </a:r>
            <a:r>
              <a:rPr lang="en-US" sz="1600" dirty="0" err="1"/>
              <a:t>Vallejos</a:t>
            </a:r>
            <a:r>
              <a:rPr lang="en-US" sz="1600" dirty="0"/>
              <a:t> (The Alan Turing Institute, University of Edinburgh)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Sebastian Vollmer (The Alan Turing Institute, University of Warwick)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Benjamin Walden (The Alan Turing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Kirstie Whitaker (The Alan Turing Institute, University of Cambridge)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Warwick Wood (The Alan Turing Institute)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08C43-71E1-9546-A6BF-BAB3E7A5C2A7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B14C70-C101-4641-93A7-EE7278918B76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0F047D-FC17-AA47-89A5-5AC5B988A4BE}"/>
              </a:ext>
            </a:extLst>
          </p:cNvPr>
          <p:cNvSpPr txBox="1"/>
          <p:nvPr/>
        </p:nvSpPr>
        <p:spPr>
          <a:xfrm>
            <a:off x="274622" y="5949083"/>
            <a:ext cx="1067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More detail on policy in preprint: </a:t>
            </a:r>
            <a:r>
              <a:rPr lang="en-GB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https://arxiv.org/abs/1908.08737</a:t>
            </a:r>
            <a:r>
              <a:rPr lang="en-GB" sz="1600" dirty="0">
                <a:solidFill>
                  <a:schemeClr val="bg1"/>
                </a:solidFill>
              </a:rPr>
              <a:t> (v3 incorporating community feedback due April 2020)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759A2-8212-6542-8B26-B1FFC4DCE31C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2280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Deploying and running a Safe Haven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Open source software-defined Safe Haven for Azure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6E693F-8C82-224B-8386-3DBAF65301BB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45B437-82D0-F34D-8D3E-592805347840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36DB69-59C0-5247-9FB6-DEFC8CE6EA9A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4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49521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Deploying and running a Safe Haven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Open source software-defined Safe Haven for Azure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</a:rPr>
                        <a:t>Tuning controls to match data sensitivity for project</a:t>
                      </a: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D2E854-7B15-D645-AB00-891D51906EF2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26B1C6-D229-E34E-BBDA-4629AB147486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303862-975E-4C40-9E62-DEF43B424493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3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24612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Deploying and running a Safe Haven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Open source software-defined Safe Haven for Azure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Tuning controls to match data sensitivity for project</a:t>
                      </a: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Independent per-project secure research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30D3EE-5909-6449-87C1-59E5121A44E3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C6A10-7CFE-2342-A75C-BE67B3DD6EC6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FB0804-326E-1947-AA1B-79509A29AA59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3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7F61A-3E0D-7145-9E89-C45228B4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91857"/>
              </p:ext>
            </p:extLst>
          </p:nvPr>
        </p:nvGraphicFramePr>
        <p:xfrm>
          <a:off x="601552" y="1118019"/>
          <a:ext cx="10950670" cy="5169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57276">
                  <a:extLst>
                    <a:ext uri="{9D8B030D-6E8A-4147-A177-3AD203B41FA5}">
                      <a16:colId xmlns:a16="http://schemas.microsoft.com/office/drawing/2014/main" val="827581222"/>
                    </a:ext>
                  </a:extLst>
                </a:gridCol>
                <a:gridCol w="5993394">
                  <a:extLst>
                    <a:ext uri="{9D8B030D-6E8A-4147-A177-3AD203B41FA5}">
                      <a16:colId xmlns:a16="http://schemas.microsoft.com/office/drawing/2014/main" val="3144257469"/>
                    </a:ext>
                  </a:extLst>
                </a:gridCol>
              </a:tblGrid>
              <a:tr h="102577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1525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Agreeing data sensitivity and associated security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Tiered sensitivity model and recommended security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2030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Deploying and running a Safe Haven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Open source software-defined Safe Haven for Azure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34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Tuning controls to match data sensitivity for project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a typeface="+mn-lt"/>
                          <a:cs typeface="+mn-lt"/>
                        </a:rPr>
                        <a:t>Independent per-project secure research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44701"/>
                  </a:ext>
                </a:extLst>
              </a:tr>
              <a:tr h="1025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Providing a productive research environment</a:t>
                      </a: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9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595E24-42BC-5A4E-9B65-F2519590A22C}"/>
              </a:ext>
            </a:extLst>
          </p:cNvPr>
          <p:cNvSpPr txBox="1"/>
          <p:nvPr/>
        </p:nvSpPr>
        <p:spPr>
          <a:xfrm>
            <a:off x="259532" y="6391747"/>
            <a:ext cx="538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SSI Collaborations Workshop 	1</a:t>
            </a:r>
            <a:r>
              <a:rPr lang="en-GB" sz="1600" baseline="30000" dirty="0">
                <a:solidFill>
                  <a:schemeClr val="bg1"/>
                </a:solidFill>
              </a:rPr>
              <a:t>st</a:t>
            </a:r>
            <a:r>
              <a:rPr lang="en-GB" sz="1600" dirty="0">
                <a:solidFill>
                  <a:schemeClr val="bg1"/>
                </a:solidFill>
              </a:rPr>
              <a:t> April 2020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75FC72-35C0-0548-8091-737BBC9673D8}"/>
              </a:ext>
            </a:extLst>
          </p:cNvPr>
          <p:cNvCxnSpPr/>
          <p:nvPr/>
        </p:nvCxnSpPr>
        <p:spPr>
          <a:xfrm>
            <a:off x="328942" y="6391747"/>
            <a:ext cx="1153411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EB0817-A39A-B746-B6CA-A41C510E9026}"/>
              </a:ext>
            </a:extLst>
          </p:cNvPr>
          <p:cNvSpPr txBox="1"/>
          <p:nvPr/>
        </p:nvSpPr>
        <p:spPr>
          <a:xfrm>
            <a:off x="5640310" y="6404377"/>
            <a:ext cx="624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en-GB" sz="1600" dirty="0">
                <a:solidFill>
                  <a:schemeClr val="bg1"/>
                </a:solidFill>
              </a:rPr>
              <a:t>https://</a:t>
            </a:r>
            <a:r>
              <a:rPr lang="en-GB" sz="1600" dirty="0" err="1">
                <a:solidFill>
                  <a:schemeClr val="bg1"/>
                </a:solidFill>
              </a:rPr>
              <a:t>doi.org</a:t>
            </a:r>
            <a:r>
              <a:rPr lang="en-GB" sz="1600" dirty="0">
                <a:solidFill>
                  <a:schemeClr val="bg1"/>
                </a:solidFill>
              </a:rPr>
              <a:t>/10.6084/m9.figshare.11815224	James Robinson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3892F0B62DB4484065184C685AA48" ma:contentTypeVersion="6" ma:contentTypeDescription="Create a new document." ma:contentTypeScope="" ma:versionID="8f59093770adf53987ecbed0bf6cdb73">
  <xsd:schema xmlns:xsd="http://www.w3.org/2001/XMLSchema" xmlns:xs="http://www.w3.org/2001/XMLSchema" xmlns:p="http://schemas.microsoft.com/office/2006/metadata/properties" xmlns:ns2="c14d6509-8598-41f6-b750-d1872c1e121c" targetNamespace="http://schemas.microsoft.com/office/2006/metadata/properties" ma:root="true" ma:fieldsID="9d6a3b08ac07814ab44919eae8773761" ns2:_="">
    <xsd:import namespace="c14d6509-8598-41f6-b750-d1872c1e12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d6509-8598-41f6-b750-d1872c1e1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1996E-46E4-473A-8242-504DCAC68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2C7AB6-DF44-48C6-90D6-A4DFBEC50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d6509-8598-41f6-b750-d1872c1e1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0D950B-F2FE-4214-A5F9-D6345269479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c14d6509-8598-41f6-b750-d1872c1e121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4299</Words>
  <Application>Microsoft Macintosh PowerPoint</Application>
  <PresentationFormat>Widescreen</PresentationFormat>
  <Paragraphs>860</Paragraphs>
  <Slides>54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Data Safe Havens in the Cloud Productive research on sensitive data using cloud-based secure research environments</vt:lpstr>
      <vt:lpstr>Challenges and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Azure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  <vt:lpstr>PowerPoint Presentation</vt:lpstr>
      <vt:lpstr>The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Robinson</cp:lastModifiedBy>
  <cp:revision>109</cp:revision>
  <cp:lastPrinted>2019-12-04T12:22:18Z</cp:lastPrinted>
  <dcterms:created xsi:type="dcterms:W3CDTF">2019-11-25T11:36:25Z</dcterms:created>
  <dcterms:modified xsi:type="dcterms:W3CDTF">2020-04-01T12:43:28Z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0x010100A6A3892F0B62DB4484065184C685AA48</vt:lpwstr>
  </property>
</Properties>
</file>